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1" r:id="rId5"/>
  </p:sldMasterIdLst>
  <p:notesMasterIdLst>
    <p:notesMasterId r:id="rId13"/>
  </p:notesMasterIdLst>
  <p:sldIdLst>
    <p:sldId id="256" r:id="rId6"/>
    <p:sldId id="257" r:id="rId7"/>
    <p:sldId id="258" r:id="rId8"/>
    <p:sldId id="259" r:id="rId9"/>
    <p:sldId id="260" r:id="rId10"/>
    <p:sldId id="261" r:id="rId11"/>
    <p:sldId id="262" r:id="rId12"/>
  </p:sldIdLst>
  <p:sldSz cx="9144000" cy="6858000" type="screen4x3"/>
  <p:notesSz cx="6805613" cy="9944100"/>
  <p:embeddedFontLst>
    <p:embeddedFont>
      <p:font typeface="Arial Narrow" panose="020B0606020202030204" pitchFamily="34" charset="0"/>
      <p:regular r:id="rId14"/>
      <p:bold r:id="rId15"/>
      <p:italic r:id="rId16"/>
      <p:boldItalic r:id="rId17"/>
    </p:embeddedFont>
    <p:embeddedFont>
      <p:font typeface="Calibri" panose="020F0502020204030204" pitchFamily="34" charset="0"/>
      <p:regular r:id="rId18"/>
      <p:bold r:id="rId19"/>
      <p:italic r:id="rId20"/>
      <p:boldItalic r:id="rId21"/>
    </p:embeddedFont>
    <p:embeddedFont>
      <p:font typeface="Oswald" panose="00000500000000000000" pitchFamily="2" charset="-18"/>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4" roundtripDataSignature="AMtx7miwjFKVpD1NUj22pdp6AuPswiua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FD09CA-A483-44E8-A103-28100D0D2092}" v="3" dt="2023-11-06T10:44:39.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0"/>
  </p:normalViewPr>
  <p:slideViewPr>
    <p:cSldViewPr snapToGrid="0">
      <p:cViewPr varScale="1">
        <p:scale>
          <a:sx n="108" d="100"/>
          <a:sy n="108" d="100"/>
        </p:scale>
        <p:origin x="17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customschemas.google.com/relationships/presentationmetadata" Target="metadata"/><Relationship Id="rId5" Type="http://schemas.openxmlformats.org/officeDocument/2006/relationships/slideMaster" Target="slideMasters/slideMaster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ja Premk" userId="82b8116c-f106-4d30-9eb0-ce65c03ca874" providerId="ADAL" clId="{FBFD09CA-A483-44E8-A103-28100D0D2092}"/>
    <pc:docChg chg="modSld">
      <pc:chgData name="Taja Premk" userId="82b8116c-f106-4d30-9eb0-ce65c03ca874" providerId="ADAL" clId="{FBFD09CA-A483-44E8-A103-28100D0D2092}" dt="2023-11-06T10:45:04.726" v="24" actId="20577"/>
      <pc:docMkLst>
        <pc:docMk/>
      </pc:docMkLst>
      <pc:sldChg chg="addSp delSp modSp mod">
        <pc:chgData name="Taja Premk" userId="82b8116c-f106-4d30-9eb0-ce65c03ca874" providerId="ADAL" clId="{FBFD09CA-A483-44E8-A103-28100D0D2092}" dt="2023-11-06T10:44:46.101" v="7" actId="1076"/>
        <pc:sldMkLst>
          <pc:docMk/>
          <pc:sldMk cId="0" sldId="256"/>
        </pc:sldMkLst>
        <pc:picChg chg="del">
          <ac:chgData name="Taja Premk" userId="82b8116c-f106-4d30-9eb0-ce65c03ca874" providerId="ADAL" clId="{FBFD09CA-A483-44E8-A103-28100D0D2092}" dt="2023-11-06T10:39:30.156" v="0" actId="478"/>
          <ac:picMkLst>
            <pc:docMk/>
            <pc:sldMk cId="0" sldId="256"/>
            <ac:picMk id="2" creationId="{E633D89C-9EFD-4C25-D6BC-02C233F88BDD}"/>
          </ac:picMkLst>
        </pc:picChg>
        <pc:picChg chg="add mod">
          <ac:chgData name="Taja Premk" userId="82b8116c-f106-4d30-9eb0-ce65c03ca874" providerId="ADAL" clId="{FBFD09CA-A483-44E8-A103-28100D0D2092}" dt="2023-11-06T10:44:46.101" v="7" actId="1076"/>
          <ac:picMkLst>
            <pc:docMk/>
            <pc:sldMk cId="0" sldId="256"/>
            <ac:picMk id="4" creationId="{592CAD40-603F-0912-2C85-AD6FEB0535D9}"/>
          </ac:picMkLst>
        </pc:picChg>
      </pc:sldChg>
      <pc:sldChg chg="modSp mod">
        <pc:chgData name="Taja Premk" userId="82b8116c-f106-4d30-9eb0-ce65c03ca874" providerId="ADAL" clId="{FBFD09CA-A483-44E8-A103-28100D0D2092}" dt="2023-11-06T10:44:50.725" v="9" actId="5793"/>
        <pc:sldMkLst>
          <pc:docMk/>
          <pc:sldMk cId="0" sldId="258"/>
        </pc:sldMkLst>
        <pc:spChg chg="mod">
          <ac:chgData name="Taja Premk" userId="82b8116c-f106-4d30-9eb0-ce65c03ca874" providerId="ADAL" clId="{FBFD09CA-A483-44E8-A103-28100D0D2092}" dt="2023-11-06T10:44:50.725" v="9" actId="5793"/>
          <ac:spMkLst>
            <pc:docMk/>
            <pc:sldMk cId="0" sldId="258"/>
            <ac:spMk id="136" creationId="{00000000-0000-0000-0000-000000000000}"/>
          </ac:spMkLst>
        </pc:spChg>
      </pc:sldChg>
      <pc:sldChg chg="modSp mod">
        <pc:chgData name="Taja Premk" userId="82b8116c-f106-4d30-9eb0-ce65c03ca874" providerId="ADAL" clId="{FBFD09CA-A483-44E8-A103-28100D0D2092}" dt="2023-11-06T10:45:04.726" v="24" actId="20577"/>
        <pc:sldMkLst>
          <pc:docMk/>
          <pc:sldMk cId="0" sldId="261"/>
        </pc:sldMkLst>
        <pc:spChg chg="mod">
          <ac:chgData name="Taja Premk" userId="82b8116c-f106-4d30-9eb0-ce65c03ca874" providerId="ADAL" clId="{FBFD09CA-A483-44E8-A103-28100D0D2092}" dt="2023-11-06T10:45:04.726" v="24" actId="20577"/>
          <ac:spMkLst>
            <pc:docMk/>
            <pc:sldMk cId="0" sldId="261"/>
            <ac:spMk id="16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34475" y="745800"/>
            <a:ext cx="4537275" cy="37290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0550" y="4723425"/>
            <a:ext cx="5444475" cy="4474825"/>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1: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2: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 name="Google Shape;134;p3: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4: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4: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9162def431_0_7: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9162def431_0_7:notes"/>
          <p:cNvSpPr txBox="1">
            <a:spLocks noGrp="1"/>
          </p:cNvSpPr>
          <p:nvPr>
            <p:ph type="body" idx="1"/>
          </p:nvPr>
        </p:nvSpPr>
        <p:spPr>
          <a:xfrm>
            <a:off x="680550" y="4723425"/>
            <a:ext cx="5444400" cy="447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5: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txBox="1">
            <a:spLocks noGrp="1"/>
          </p:cNvSpPr>
          <p:nvPr>
            <p:ph type="body" idx="1"/>
          </p:nvPr>
        </p:nvSpPr>
        <p:spPr>
          <a:xfrm>
            <a:off x="680550" y="4723425"/>
            <a:ext cx="5444475" cy="44748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9" name="Google Shape;169;p6:notes"/>
          <p:cNvSpPr>
            <a:spLocks noGrp="1" noRot="1" noChangeAspect="1"/>
          </p:cNvSpPr>
          <p:nvPr>
            <p:ph type="sldImg" idx="2"/>
          </p:nvPr>
        </p:nvSpPr>
        <p:spPr>
          <a:xfrm>
            <a:off x="917575" y="746125"/>
            <a:ext cx="4972050" cy="372903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17"/>
        <p:cNvGrpSpPr/>
        <p:nvPr/>
      </p:nvGrpSpPr>
      <p:grpSpPr>
        <a:xfrm>
          <a:off x="0" y="0"/>
          <a:ext cx="0" cy="0"/>
          <a:chOff x="0" y="0"/>
          <a:chExt cx="0" cy="0"/>
        </a:xfrm>
      </p:grpSpPr>
      <p:sp>
        <p:nvSpPr>
          <p:cNvPr id="18" name="Google Shape;18;p9"/>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9"/>
          <p:cNvSpPr txBox="1">
            <a:spLocks noGrp="1"/>
          </p:cNvSpPr>
          <p:nvPr>
            <p:ph type="subTitle" idx="1"/>
          </p:nvPr>
        </p:nvSpPr>
        <p:spPr>
          <a:xfrm>
            <a:off x="457200" y="1981080"/>
            <a:ext cx="8229240" cy="41144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47"/>
        <p:cNvGrpSpPr/>
        <p:nvPr/>
      </p:nvGrpSpPr>
      <p:grpSpPr>
        <a:xfrm>
          <a:off x="0" y="0"/>
          <a:ext cx="0" cy="0"/>
          <a:chOff x="0" y="0"/>
          <a:chExt cx="0" cy="0"/>
        </a:xfrm>
      </p:grpSpPr>
      <p:sp>
        <p:nvSpPr>
          <p:cNvPr id="48" name="Google Shape;48;p21"/>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1"/>
          <p:cNvSpPr txBox="1">
            <a:spLocks noGrp="1"/>
          </p:cNvSpPr>
          <p:nvPr>
            <p:ph type="body" idx="1"/>
          </p:nvPr>
        </p:nvSpPr>
        <p:spPr>
          <a:xfrm>
            <a:off x="457200" y="19810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50" name="Google Shape;50;p21"/>
          <p:cNvSpPr txBox="1">
            <a:spLocks noGrp="1"/>
          </p:cNvSpPr>
          <p:nvPr>
            <p:ph type="body" idx="2"/>
          </p:nvPr>
        </p:nvSpPr>
        <p:spPr>
          <a:xfrm>
            <a:off x="457200" y="41302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51"/>
        <p:cNvGrpSpPr/>
        <p:nvPr/>
      </p:nvGrpSpPr>
      <p:grpSpPr>
        <a:xfrm>
          <a:off x="0" y="0"/>
          <a:ext cx="0" cy="0"/>
          <a:chOff x="0" y="0"/>
          <a:chExt cx="0" cy="0"/>
        </a:xfrm>
      </p:grpSpPr>
      <p:sp>
        <p:nvSpPr>
          <p:cNvPr id="52" name="Google Shape;52;p22"/>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22"/>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54" name="Google Shape;54;p22"/>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55" name="Google Shape;55;p22"/>
          <p:cNvSpPr txBox="1">
            <a:spLocks noGrp="1"/>
          </p:cNvSpPr>
          <p:nvPr>
            <p:ph type="body" idx="3"/>
          </p:nvPr>
        </p:nvSpPr>
        <p:spPr>
          <a:xfrm>
            <a:off x="467424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56" name="Google Shape;56;p22"/>
          <p:cNvSpPr txBox="1">
            <a:spLocks noGrp="1"/>
          </p:cNvSpPr>
          <p:nvPr>
            <p:ph type="body" idx="4"/>
          </p:nvPr>
        </p:nvSpPr>
        <p:spPr>
          <a:xfrm>
            <a:off x="45720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57"/>
        <p:cNvGrpSpPr/>
        <p:nvPr/>
      </p:nvGrpSpPr>
      <p:grpSpPr>
        <a:xfrm>
          <a:off x="0" y="0"/>
          <a:ext cx="0" cy="0"/>
          <a:chOff x="0" y="0"/>
          <a:chExt cx="0" cy="0"/>
        </a:xfrm>
      </p:grpSpPr>
      <p:sp>
        <p:nvSpPr>
          <p:cNvPr id="58" name="Google Shape;58;p23"/>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23"/>
          <p:cNvSpPr txBox="1">
            <a:spLocks noGrp="1"/>
          </p:cNvSpPr>
          <p:nvPr>
            <p:ph type="body" idx="1"/>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60" name="Google Shape;60;p23"/>
          <p:cNvSpPr txBox="1">
            <a:spLocks noGrp="1"/>
          </p:cNvSpPr>
          <p:nvPr>
            <p:ph type="body" idx="2"/>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pic>
        <p:nvPicPr>
          <p:cNvPr id="61" name="Google Shape;61;p23"/>
          <p:cNvPicPr preferRelativeResize="0"/>
          <p:nvPr/>
        </p:nvPicPr>
        <p:blipFill rotWithShape="1">
          <a:blip r:embed="rId2">
            <a:alphaModFix/>
          </a:blip>
          <a:srcRect/>
          <a:stretch/>
        </p:blipFill>
        <p:spPr>
          <a:xfrm>
            <a:off x="1993320" y="1980720"/>
            <a:ext cx="5156640" cy="4114440"/>
          </a:xfrm>
          <a:prstGeom prst="rect">
            <a:avLst/>
          </a:prstGeom>
          <a:noFill/>
          <a:ln>
            <a:noFill/>
          </a:ln>
        </p:spPr>
      </p:pic>
      <p:pic>
        <p:nvPicPr>
          <p:cNvPr id="62" name="Google Shape;62;p23"/>
          <p:cNvPicPr preferRelativeResize="0"/>
          <p:nvPr/>
        </p:nvPicPr>
        <p:blipFill rotWithShape="1">
          <a:blip r:embed="rId2">
            <a:alphaModFix/>
          </a:blip>
          <a:srcRect/>
          <a:stretch/>
        </p:blipFill>
        <p:spPr>
          <a:xfrm>
            <a:off x="1993320" y="1980720"/>
            <a:ext cx="5156640" cy="411444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77"/>
        <p:cNvGrpSpPr/>
        <p:nvPr/>
      </p:nvGrpSpPr>
      <p:grpSpPr>
        <a:xfrm>
          <a:off x="0" y="0"/>
          <a:ext cx="0" cy="0"/>
          <a:chOff x="0" y="0"/>
          <a:chExt cx="0" cy="0"/>
        </a:xfrm>
      </p:grpSpPr>
      <p:sp>
        <p:nvSpPr>
          <p:cNvPr id="78" name="Google Shape;78;p25"/>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9" name="Google Shape;79;p25"/>
          <p:cNvSpPr txBox="1">
            <a:spLocks noGrp="1"/>
          </p:cNvSpPr>
          <p:nvPr>
            <p:ph type="body" idx="1"/>
          </p:nvPr>
        </p:nvSpPr>
        <p:spPr>
          <a:xfrm>
            <a:off x="45720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80" name="Google Shape;80;p25"/>
          <p:cNvSpPr txBox="1">
            <a:spLocks noGrp="1"/>
          </p:cNvSpPr>
          <p:nvPr>
            <p:ph type="body" idx="2"/>
          </p:nvPr>
        </p:nvSpPr>
        <p:spPr>
          <a:xfrm>
            <a:off x="467424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1"/>
        <p:cNvGrpSpPr/>
        <p:nvPr/>
      </p:nvGrpSpPr>
      <p:grpSpPr>
        <a:xfrm>
          <a:off x="0" y="0"/>
          <a:ext cx="0" cy="0"/>
          <a:chOff x="0" y="0"/>
          <a:chExt cx="0" cy="0"/>
        </a:xfrm>
      </p:grpSpPr>
      <p:sp>
        <p:nvSpPr>
          <p:cNvPr id="82" name="Google Shape;82;p26"/>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83"/>
        <p:cNvGrpSpPr/>
        <p:nvPr/>
      </p:nvGrpSpPr>
      <p:grpSpPr>
        <a:xfrm>
          <a:off x="0" y="0"/>
          <a:ext cx="0" cy="0"/>
          <a:chOff x="0" y="0"/>
          <a:chExt cx="0" cy="0"/>
        </a:xfrm>
      </p:grpSpPr>
      <p:sp>
        <p:nvSpPr>
          <p:cNvPr id="84" name="Google Shape;84;p27"/>
          <p:cNvSpPr txBox="1">
            <a:spLocks noGrp="1"/>
          </p:cNvSpPr>
          <p:nvPr>
            <p:ph type="subTitle" idx="1"/>
          </p:nvPr>
        </p:nvSpPr>
        <p:spPr>
          <a:xfrm>
            <a:off x="457200" y="609480"/>
            <a:ext cx="8229240" cy="529776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85"/>
        <p:cNvGrpSpPr/>
        <p:nvPr/>
      </p:nvGrpSpPr>
      <p:grpSpPr>
        <a:xfrm>
          <a:off x="0" y="0"/>
          <a:ext cx="0" cy="0"/>
          <a:chOff x="0" y="0"/>
          <a:chExt cx="0" cy="0"/>
        </a:xfrm>
      </p:grpSpPr>
      <p:sp>
        <p:nvSpPr>
          <p:cNvPr id="86" name="Google Shape;86;p28"/>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28"/>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88" name="Google Shape;88;p28"/>
          <p:cNvSpPr txBox="1">
            <a:spLocks noGrp="1"/>
          </p:cNvSpPr>
          <p:nvPr>
            <p:ph type="body" idx="2"/>
          </p:nvPr>
        </p:nvSpPr>
        <p:spPr>
          <a:xfrm>
            <a:off x="45720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89" name="Google Shape;89;p28"/>
          <p:cNvSpPr txBox="1">
            <a:spLocks noGrp="1"/>
          </p:cNvSpPr>
          <p:nvPr>
            <p:ph type="body" idx="3"/>
          </p:nvPr>
        </p:nvSpPr>
        <p:spPr>
          <a:xfrm>
            <a:off x="467424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90"/>
        <p:cNvGrpSpPr/>
        <p:nvPr/>
      </p:nvGrpSpPr>
      <p:grpSpPr>
        <a:xfrm>
          <a:off x="0" y="0"/>
          <a:ext cx="0" cy="0"/>
          <a:chOff x="0" y="0"/>
          <a:chExt cx="0" cy="0"/>
        </a:xfrm>
      </p:grpSpPr>
      <p:sp>
        <p:nvSpPr>
          <p:cNvPr id="91" name="Google Shape;91;p29"/>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29"/>
          <p:cNvSpPr txBox="1">
            <a:spLocks noGrp="1"/>
          </p:cNvSpPr>
          <p:nvPr>
            <p:ph type="body" idx="1"/>
          </p:nvPr>
        </p:nvSpPr>
        <p:spPr>
          <a:xfrm>
            <a:off x="45720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93" name="Google Shape;93;p29"/>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94" name="Google Shape;94;p29"/>
          <p:cNvSpPr txBox="1">
            <a:spLocks noGrp="1"/>
          </p:cNvSpPr>
          <p:nvPr>
            <p:ph type="body" idx="3"/>
          </p:nvPr>
        </p:nvSpPr>
        <p:spPr>
          <a:xfrm>
            <a:off x="467424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20"/>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30"/>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98" name="Google Shape;98;p30"/>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99" name="Google Shape;99;p30"/>
          <p:cNvSpPr txBox="1">
            <a:spLocks noGrp="1"/>
          </p:cNvSpPr>
          <p:nvPr>
            <p:ph type="body" idx="3"/>
          </p:nvPr>
        </p:nvSpPr>
        <p:spPr>
          <a:xfrm>
            <a:off x="457200" y="41302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Content over Content" type="objOverTx">
  <p:cSld name="OBJECT_OVER_TEXT">
    <p:spTree>
      <p:nvGrpSpPr>
        <p:cNvPr id="1" name="Shape 100"/>
        <p:cNvGrpSpPr/>
        <p:nvPr/>
      </p:nvGrpSpPr>
      <p:grpSpPr>
        <a:xfrm>
          <a:off x="0" y="0"/>
          <a:ext cx="0" cy="0"/>
          <a:chOff x="0" y="0"/>
          <a:chExt cx="0" cy="0"/>
        </a:xfrm>
      </p:grpSpPr>
      <p:sp>
        <p:nvSpPr>
          <p:cNvPr id="101" name="Google Shape;101;p31"/>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2" name="Google Shape;102;p31"/>
          <p:cNvSpPr txBox="1">
            <a:spLocks noGrp="1"/>
          </p:cNvSpPr>
          <p:nvPr>
            <p:ph type="body" idx="1"/>
          </p:nvPr>
        </p:nvSpPr>
        <p:spPr>
          <a:xfrm>
            <a:off x="457200" y="19810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03" name="Google Shape;103;p31"/>
          <p:cNvSpPr txBox="1">
            <a:spLocks noGrp="1"/>
          </p:cNvSpPr>
          <p:nvPr>
            <p:ph type="body" idx="2"/>
          </p:nvPr>
        </p:nvSpPr>
        <p:spPr>
          <a:xfrm>
            <a:off x="457200" y="41302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4 Content" type="fourObj">
  <p:cSld name="FOUR_OBJECTS">
    <p:spTree>
      <p:nvGrpSpPr>
        <p:cNvPr id="1" name="Shape 104"/>
        <p:cNvGrpSpPr/>
        <p:nvPr/>
      </p:nvGrpSpPr>
      <p:grpSpPr>
        <a:xfrm>
          <a:off x="0" y="0"/>
          <a:ext cx="0" cy="0"/>
          <a:chOff x="0" y="0"/>
          <a:chExt cx="0" cy="0"/>
        </a:xfrm>
      </p:grpSpPr>
      <p:sp>
        <p:nvSpPr>
          <p:cNvPr id="105" name="Google Shape;105;p32"/>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2"/>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07" name="Google Shape;107;p32"/>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08" name="Google Shape;108;p32"/>
          <p:cNvSpPr txBox="1">
            <a:spLocks noGrp="1"/>
          </p:cNvSpPr>
          <p:nvPr>
            <p:ph type="body" idx="3"/>
          </p:nvPr>
        </p:nvSpPr>
        <p:spPr>
          <a:xfrm>
            <a:off x="467424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09" name="Google Shape;109;p32"/>
          <p:cNvSpPr txBox="1">
            <a:spLocks noGrp="1"/>
          </p:cNvSpPr>
          <p:nvPr>
            <p:ph type="body" idx="4"/>
          </p:nvPr>
        </p:nvSpPr>
        <p:spPr>
          <a:xfrm>
            <a:off x="45720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10"/>
        <p:cNvGrpSpPr/>
        <p:nvPr/>
      </p:nvGrpSpPr>
      <p:grpSpPr>
        <a:xfrm>
          <a:off x="0" y="0"/>
          <a:ext cx="0" cy="0"/>
          <a:chOff x="0" y="0"/>
          <a:chExt cx="0" cy="0"/>
        </a:xfrm>
      </p:grpSpPr>
      <p:sp>
        <p:nvSpPr>
          <p:cNvPr id="111" name="Google Shape;111;p33"/>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3"/>
          <p:cNvSpPr txBox="1">
            <a:spLocks noGrp="1"/>
          </p:cNvSpPr>
          <p:nvPr>
            <p:ph type="body" idx="1"/>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13" name="Google Shape;113;p33"/>
          <p:cNvSpPr txBox="1">
            <a:spLocks noGrp="1"/>
          </p:cNvSpPr>
          <p:nvPr>
            <p:ph type="body" idx="2"/>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pic>
        <p:nvPicPr>
          <p:cNvPr id="114" name="Google Shape;114;p33"/>
          <p:cNvPicPr preferRelativeResize="0"/>
          <p:nvPr/>
        </p:nvPicPr>
        <p:blipFill rotWithShape="1">
          <a:blip r:embed="rId2">
            <a:alphaModFix/>
          </a:blip>
          <a:srcRect/>
          <a:stretch/>
        </p:blipFill>
        <p:spPr>
          <a:xfrm>
            <a:off x="1993320" y="1980720"/>
            <a:ext cx="5156640" cy="4114440"/>
          </a:xfrm>
          <a:prstGeom prst="rect">
            <a:avLst/>
          </a:prstGeom>
          <a:noFill/>
          <a:ln>
            <a:noFill/>
          </a:ln>
        </p:spPr>
      </p:pic>
      <p:pic>
        <p:nvPicPr>
          <p:cNvPr id="115" name="Google Shape;115;p33"/>
          <p:cNvPicPr preferRelativeResize="0"/>
          <p:nvPr/>
        </p:nvPicPr>
        <p:blipFill rotWithShape="1">
          <a:blip r:embed="rId2">
            <a:alphaModFix/>
          </a:blip>
          <a:srcRect/>
          <a:stretch/>
        </p:blipFill>
        <p:spPr>
          <a:xfrm>
            <a:off x="1993320" y="1980720"/>
            <a:ext cx="5156640" cy="411444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Content" type="obj">
  <p:cSld name="OBJEC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457200" y="1981080"/>
            <a:ext cx="822924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2 Content" type="twoObj">
  <p:cSld name="TWO_OBJECTS">
    <p:spTree>
      <p:nvGrpSpPr>
        <p:cNvPr id="1" name="Shape 24"/>
        <p:cNvGrpSpPr/>
        <p:nvPr/>
      </p:nvGrpSpPr>
      <p:grpSpPr>
        <a:xfrm>
          <a:off x="0" y="0"/>
          <a:ext cx="0" cy="0"/>
          <a:chOff x="0" y="0"/>
          <a:chExt cx="0" cy="0"/>
        </a:xfrm>
      </p:grpSpPr>
      <p:sp>
        <p:nvSpPr>
          <p:cNvPr id="25" name="Google Shape;25;p15"/>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5"/>
          <p:cNvSpPr txBox="1">
            <a:spLocks noGrp="1"/>
          </p:cNvSpPr>
          <p:nvPr>
            <p:ph type="body" idx="1"/>
          </p:nvPr>
        </p:nvSpPr>
        <p:spPr>
          <a:xfrm>
            <a:off x="45720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27" name="Google Shape;27;p15"/>
          <p:cNvSpPr txBox="1">
            <a:spLocks noGrp="1"/>
          </p:cNvSpPr>
          <p:nvPr>
            <p:ph type="body" idx="2"/>
          </p:nvPr>
        </p:nvSpPr>
        <p:spPr>
          <a:xfrm>
            <a:off x="467424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16"/>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Text" type="objOnly">
  <p:cSld name="OBJECT_ONLY">
    <p:spTree>
      <p:nvGrpSpPr>
        <p:cNvPr id="1" name="Shape 30"/>
        <p:cNvGrpSpPr/>
        <p:nvPr/>
      </p:nvGrpSpPr>
      <p:grpSpPr>
        <a:xfrm>
          <a:off x="0" y="0"/>
          <a:ext cx="0" cy="0"/>
          <a:chOff x="0" y="0"/>
          <a:chExt cx="0" cy="0"/>
        </a:xfrm>
      </p:grpSpPr>
      <p:sp>
        <p:nvSpPr>
          <p:cNvPr id="31" name="Google Shape;31;p17"/>
          <p:cNvSpPr txBox="1">
            <a:spLocks noGrp="1"/>
          </p:cNvSpPr>
          <p:nvPr>
            <p:ph type="subTitle" idx="1"/>
          </p:nvPr>
        </p:nvSpPr>
        <p:spPr>
          <a:xfrm>
            <a:off x="457200" y="609480"/>
            <a:ext cx="8229240" cy="529776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WO_OBJECTS_AND_OBJECT">
    <p:spTree>
      <p:nvGrpSpPr>
        <p:cNvPr id="1" name="Shape 32"/>
        <p:cNvGrpSpPr/>
        <p:nvPr/>
      </p:nvGrpSpPr>
      <p:grpSpPr>
        <a:xfrm>
          <a:off x="0" y="0"/>
          <a:ext cx="0" cy="0"/>
          <a:chOff x="0" y="0"/>
          <a:chExt cx="0" cy="0"/>
        </a:xfrm>
      </p:grpSpPr>
      <p:sp>
        <p:nvSpPr>
          <p:cNvPr id="33" name="Google Shape;33;p18"/>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18"/>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35" name="Google Shape;35;p18"/>
          <p:cNvSpPr txBox="1">
            <a:spLocks noGrp="1"/>
          </p:cNvSpPr>
          <p:nvPr>
            <p:ph type="body" idx="2"/>
          </p:nvPr>
        </p:nvSpPr>
        <p:spPr>
          <a:xfrm>
            <a:off x="45720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36" name="Google Shape;36;p18"/>
          <p:cNvSpPr txBox="1">
            <a:spLocks noGrp="1"/>
          </p:cNvSpPr>
          <p:nvPr>
            <p:ph type="body" idx="3"/>
          </p:nvPr>
        </p:nvSpPr>
        <p:spPr>
          <a:xfrm>
            <a:off x="467424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OBJECT_AND_TWO_OBJECTS">
    <p:spTree>
      <p:nvGrpSpPr>
        <p:cNvPr id="1" name="Shape 37"/>
        <p:cNvGrpSpPr/>
        <p:nvPr/>
      </p:nvGrpSpPr>
      <p:grpSpPr>
        <a:xfrm>
          <a:off x="0" y="0"/>
          <a:ext cx="0" cy="0"/>
          <a:chOff x="0" y="0"/>
          <a:chExt cx="0" cy="0"/>
        </a:xfrm>
      </p:grpSpPr>
      <p:sp>
        <p:nvSpPr>
          <p:cNvPr id="38" name="Google Shape;38;p19"/>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9"/>
          <p:cNvSpPr txBox="1">
            <a:spLocks noGrp="1"/>
          </p:cNvSpPr>
          <p:nvPr>
            <p:ph type="body" idx="1"/>
          </p:nvPr>
        </p:nvSpPr>
        <p:spPr>
          <a:xfrm>
            <a:off x="457200" y="1981080"/>
            <a:ext cx="4015800" cy="411444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40" name="Google Shape;40;p19"/>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41" name="Google Shape;41;p19"/>
          <p:cNvSpPr txBox="1">
            <a:spLocks noGrp="1"/>
          </p:cNvSpPr>
          <p:nvPr>
            <p:ph type="body" idx="3"/>
          </p:nvPr>
        </p:nvSpPr>
        <p:spPr>
          <a:xfrm>
            <a:off x="4674240" y="41302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WO_OBJECTS_OVER_TEXT">
    <p:spTree>
      <p:nvGrpSpPr>
        <p:cNvPr id="1" name="Shape 42"/>
        <p:cNvGrpSpPr/>
        <p:nvPr/>
      </p:nvGrpSpPr>
      <p:grpSpPr>
        <a:xfrm>
          <a:off x="0" y="0"/>
          <a:ext cx="0" cy="0"/>
          <a:chOff x="0" y="0"/>
          <a:chExt cx="0" cy="0"/>
        </a:xfrm>
      </p:grpSpPr>
      <p:sp>
        <p:nvSpPr>
          <p:cNvPr id="43" name="Google Shape;43;p20"/>
          <p:cNvSpPr txBox="1">
            <a:spLocks noGrp="1"/>
          </p:cNvSpPr>
          <p:nvPr>
            <p:ph type="title"/>
          </p:nvPr>
        </p:nvSpPr>
        <p:spPr>
          <a:xfrm>
            <a:off x="457200" y="609480"/>
            <a:ext cx="8229240" cy="1142640"/>
          </a:xfrm>
          <a:prstGeom prst="rect">
            <a:avLst/>
          </a:prstGeom>
          <a:noFill/>
          <a:ln>
            <a:noFill/>
          </a:ln>
        </p:spPr>
        <p:txBody>
          <a:bodyPr spcFirstLastPara="1" wrap="square" lIns="0" tIns="0" rIns="0" bIns="0"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20"/>
          <p:cNvSpPr txBox="1">
            <a:spLocks noGrp="1"/>
          </p:cNvSpPr>
          <p:nvPr>
            <p:ph type="body" idx="1"/>
          </p:nvPr>
        </p:nvSpPr>
        <p:spPr>
          <a:xfrm>
            <a:off x="45720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45" name="Google Shape;45;p20"/>
          <p:cNvSpPr txBox="1">
            <a:spLocks noGrp="1"/>
          </p:cNvSpPr>
          <p:nvPr>
            <p:ph type="body" idx="2"/>
          </p:nvPr>
        </p:nvSpPr>
        <p:spPr>
          <a:xfrm>
            <a:off x="4674240" y="1981080"/>
            <a:ext cx="401580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46" name="Google Shape;46;p20"/>
          <p:cNvSpPr txBox="1">
            <a:spLocks noGrp="1"/>
          </p:cNvSpPr>
          <p:nvPr>
            <p:ph type="body" idx="3"/>
          </p:nvPr>
        </p:nvSpPr>
        <p:spPr>
          <a:xfrm>
            <a:off x="457200" y="4130280"/>
            <a:ext cx="8229240" cy="196236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8"/>
          <p:cNvPicPr preferRelativeResize="0"/>
          <p:nvPr/>
        </p:nvPicPr>
        <p:blipFill rotWithShape="1">
          <a:blip r:embed="rId14">
            <a:alphaModFix/>
          </a:blip>
          <a:srcRect/>
          <a:stretch/>
        </p:blipFill>
        <p:spPr>
          <a:xfrm>
            <a:off x="0" y="0"/>
            <a:ext cx="9143640" cy="6859080"/>
          </a:xfrm>
          <a:prstGeom prst="rect">
            <a:avLst/>
          </a:prstGeom>
          <a:noFill/>
          <a:ln>
            <a:noFill/>
          </a:ln>
        </p:spPr>
      </p:pic>
      <p:cxnSp>
        <p:nvCxnSpPr>
          <p:cNvPr id="7" name="Google Shape;7;p8"/>
          <p:cNvCxnSpPr/>
          <p:nvPr/>
        </p:nvCxnSpPr>
        <p:spPr>
          <a:xfrm>
            <a:off x="457200" y="6248160"/>
            <a:ext cx="8207280" cy="0"/>
          </a:xfrm>
          <a:prstGeom prst="straightConnector1">
            <a:avLst/>
          </a:prstGeom>
          <a:noFill/>
          <a:ln w="12600" cap="flat" cmpd="sng">
            <a:solidFill>
              <a:schemeClr val="lt2"/>
            </a:solidFill>
            <a:prstDash val="solid"/>
            <a:round/>
            <a:headEnd type="none" w="sm" len="sm"/>
            <a:tailEnd type="none" w="sm" len="sm"/>
          </a:ln>
        </p:spPr>
      </p:cxnSp>
      <p:cxnSp>
        <p:nvCxnSpPr>
          <p:cNvPr id="8" name="Google Shape;8;p8"/>
          <p:cNvCxnSpPr/>
          <p:nvPr/>
        </p:nvCxnSpPr>
        <p:spPr>
          <a:xfrm>
            <a:off x="457200" y="1904760"/>
            <a:ext cx="8207280" cy="0"/>
          </a:xfrm>
          <a:prstGeom prst="straightConnector1">
            <a:avLst/>
          </a:prstGeom>
          <a:noFill/>
          <a:ln w="12600" cap="flat" cmpd="sng">
            <a:solidFill>
              <a:schemeClr val="lt2"/>
            </a:solidFill>
            <a:prstDash val="solid"/>
            <a:round/>
            <a:headEnd type="none" w="sm" len="sm"/>
            <a:tailEnd type="none" w="sm" len="sm"/>
          </a:ln>
        </p:spPr>
      </p:cxnSp>
      <p:pic>
        <p:nvPicPr>
          <p:cNvPr id="9" name="Google Shape;9;p8"/>
          <p:cNvPicPr preferRelativeResize="0"/>
          <p:nvPr/>
        </p:nvPicPr>
        <p:blipFill rotWithShape="1">
          <a:blip r:embed="rId14">
            <a:alphaModFix/>
          </a:blip>
          <a:srcRect/>
          <a:stretch/>
        </p:blipFill>
        <p:spPr>
          <a:xfrm>
            <a:off x="0" y="0"/>
            <a:ext cx="9143640" cy="6859080"/>
          </a:xfrm>
          <a:prstGeom prst="rect">
            <a:avLst/>
          </a:prstGeom>
          <a:noFill/>
          <a:ln>
            <a:noFill/>
          </a:ln>
        </p:spPr>
      </p:pic>
      <p:sp>
        <p:nvSpPr>
          <p:cNvPr id="10" name="Google Shape;10;p8"/>
          <p:cNvSpPr/>
          <p:nvPr/>
        </p:nvSpPr>
        <p:spPr>
          <a:xfrm>
            <a:off x="457200" y="380880"/>
            <a:ext cx="8206920" cy="3600000"/>
          </a:xfrm>
          <a:prstGeom prst="rect">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Google Shape;11;p8"/>
          <p:cNvPicPr preferRelativeResize="0"/>
          <p:nvPr/>
        </p:nvPicPr>
        <p:blipFill rotWithShape="1">
          <a:blip r:embed="rId15">
            <a:alphaModFix/>
          </a:blip>
          <a:srcRect/>
          <a:stretch/>
        </p:blipFill>
        <p:spPr>
          <a:xfrm>
            <a:off x="7467480" y="2438280"/>
            <a:ext cx="823680" cy="1292040"/>
          </a:xfrm>
          <a:prstGeom prst="rect">
            <a:avLst/>
          </a:prstGeom>
          <a:noFill/>
          <a:ln>
            <a:noFill/>
          </a:ln>
        </p:spPr>
      </p:pic>
      <p:pic>
        <p:nvPicPr>
          <p:cNvPr id="12" name="Google Shape;12;p8"/>
          <p:cNvPicPr preferRelativeResize="0"/>
          <p:nvPr/>
        </p:nvPicPr>
        <p:blipFill rotWithShape="1">
          <a:blip r:embed="rId16">
            <a:alphaModFix/>
          </a:blip>
          <a:srcRect/>
          <a:stretch/>
        </p:blipFill>
        <p:spPr>
          <a:xfrm>
            <a:off x="838080" y="2743200"/>
            <a:ext cx="2160360" cy="925200"/>
          </a:xfrm>
          <a:prstGeom prst="rect">
            <a:avLst/>
          </a:prstGeom>
          <a:noFill/>
          <a:ln>
            <a:noFill/>
          </a:ln>
        </p:spPr>
      </p:pic>
      <p:sp>
        <p:nvSpPr>
          <p:cNvPr id="13" name="Google Shape;13;p8"/>
          <p:cNvSpPr txBox="1">
            <a:spLocks noGrp="1"/>
          </p:cNvSpPr>
          <p:nvPr>
            <p:ph type="title"/>
          </p:nvPr>
        </p:nvSpPr>
        <p:spPr>
          <a:xfrm>
            <a:off x="762120" y="609480"/>
            <a:ext cx="7695720" cy="990360"/>
          </a:xfrm>
          <a:prstGeom prst="rect">
            <a:avLst/>
          </a:prstGeom>
          <a:noFill/>
          <a:ln>
            <a:noFill/>
          </a:ln>
        </p:spPr>
        <p:txBody>
          <a:bodyPr spcFirstLastPara="1" wrap="square" lIns="0" tIns="45700" rIns="91425" bIns="45700" anchor="ctr" anchorCtr="0">
            <a:noAutofit/>
          </a:bodyPr>
          <a:lstStyle>
            <a:lvl1pPr lvl="0">
              <a:spcBef>
                <a:spcPts val="0"/>
              </a:spcBef>
              <a:spcAft>
                <a:spcPts val="0"/>
              </a:spcAft>
              <a:buSzPts val="1400"/>
              <a:buNone/>
              <a:defRPr sz="18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 name="Google Shape;14;p8"/>
          <p:cNvSpPr txBox="1">
            <a:spLocks noGrp="1"/>
          </p:cNvSpPr>
          <p:nvPr>
            <p:ph type="sldNum" idx="12"/>
          </p:nvPr>
        </p:nvSpPr>
        <p:spPr>
          <a:xfrm>
            <a:off x="6553080" y="6248520"/>
            <a:ext cx="2133360" cy="456840"/>
          </a:xfrm>
          <a:prstGeom prst="rect">
            <a:avLst/>
          </a:prstGeom>
          <a:noFill/>
          <a:ln>
            <a:noFill/>
          </a:ln>
        </p:spPr>
        <p:txBody>
          <a:bodyPr spcFirstLastPara="1" wrap="square" lIns="91425" tIns="45700" rIns="0" bIns="45700" anchor="t" anchorCtr="0">
            <a:noAutofit/>
          </a:bodyPr>
          <a:lstStyle>
            <a:lvl1pPr marL="0" marR="0" lvl="0"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1pPr>
            <a:lvl2pPr marL="0" marR="0" lvl="1"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2pPr>
            <a:lvl3pPr marL="0" marR="0" lvl="2"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3pPr>
            <a:lvl4pPr marL="0" marR="0" lvl="3"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4pPr>
            <a:lvl5pPr marL="0" marR="0" lvl="4"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5pPr>
            <a:lvl6pPr marL="0" marR="0" lvl="5"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6pPr>
            <a:lvl7pPr marL="0" marR="0" lvl="6"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7pPr>
            <a:lvl8pPr marL="0" marR="0" lvl="7"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8pPr>
            <a:lvl9pPr marL="0" marR="0" lvl="8" indent="0" algn="l" rtl="0">
              <a:lnSpc>
                <a:spcPct val="100000"/>
              </a:lnSpc>
              <a:spcBef>
                <a:spcPts val="0"/>
              </a:spcBef>
              <a:buNone/>
              <a:defRPr sz="1200" b="1" i="0" u="none" strike="noStrike" cap="none">
                <a:solidFill>
                  <a:srgbClr val="000000"/>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sl-SI"/>
              <a:t>‹#›</a:t>
            </a:fld>
            <a:endParaRPr sz="1800" b="0">
              <a:solidFill>
                <a:schemeClr val="dk1"/>
              </a:solidFill>
              <a:latin typeface="Arial"/>
              <a:ea typeface="Arial"/>
              <a:cs typeface="Arial"/>
              <a:sym typeface="Arial"/>
            </a:endParaRPr>
          </a:p>
        </p:txBody>
      </p:sp>
      <p:cxnSp>
        <p:nvCxnSpPr>
          <p:cNvPr id="15" name="Google Shape;15;p8"/>
          <p:cNvCxnSpPr/>
          <p:nvPr/>
        </p:nvCxnSpPr>
        <p:spPr>
          <a:xfrm>
            <a:off x="457200" y="6248160"/>
            <a:ext cx="8207280" cy="0"/>
          </a:xfrm>
          <a:prstGeom prst="straightConnector1">
            <a:avLst/>
          </a:prstGeom>
          <a:noFill/>
          <a:ln w="12600" cap="flat" cmpd="sng">
            <a:solidFill>
              <a:schemeClr val="lt2"/>
            </a:solidFill>
            <a:prstDash val="solid"/>
            <a:round/>
            <a:headEnd type="none" w="sm" len="sm"/>
            <a:tailEnd type="none" w="sm" len="sm"/>
          </a:ln>
        </p:spPr>
      </p:cxnSp>
      <p:sp>
        <p:nvSpPr>
          <p:cNvPr id="16" name="Google Shape;16;p8"/>
          <p:cNvSpPr txBox="1">
            <a:spLocks noGrp="1"/>
          </p:cNvSpPr>
          <p:nvPr>
            <p:ph type="body" idx="1"/>
          </p:nvPr>
        </p:nvSpPr>
        <p:spPr>
          <a:xfrm>
            <a:off x="457200" y="1604520"/>
            <a:ext cx="8229240" cy="3977280"/>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
        <p:cNvGrpSpPr/>
        <p:nvPr/>
      </p:nvGrpSpPr>
      <p:grpSpPr>
        <a:xfrm>
          <a:off x="0" y="0"/>
          <a:ext cx="0" cy="0"/>
          <a:chOff x="0" y="0"/>
          <a:chExt cx="0" cy="0"/>
        </a:xfrm>
      </p:grpSpPr>
      <p:pic>
        <p:nvPicPr>
          <p:cNvPr id="64" name="Google Shape;64;p10"/>
          <p:cNvPicPr preferRelativeResize="0"/>
          <p:nvPr/>
        </p:nvPicPr>
        <p:blipFill rotWithShape="1">
          <a:blip r:embed="rId13">
            <a:alphaModFix/>
          </a:blip>
          <a:srcRect/>
          <a:stretch/>
        </p:blipFill>
        <p:spPr>
          <a:xfrm>
            <a:off x="0" y="0"/>
            <a:ext cx="9143640" cy="6859080"/>
          </a:xfrm>
          <a:prstGeom prst="rect">
            <a:avLst/>
          </a:prstGeom>
          <a:noFill/>
          <a:ln>
            <a:noFill/>
          </a:ln>
        </p:spPr>
      </p:pic>
      <p:cxnSp>
        <p:nvCxnSpPr>
          <p:cNvPr id="65" name="Google Shape;65;p10"/>
          <p:cNvCxnSpPr/>
          <p:nvPr/>
        </p:nvCxnSpPr>
        <p:spPr>
          <a:xfrm>
            <a:off x="457200" y="6248160"/>
            <a:ext cx="8207280" cy="0"/>
          </a:xfrm>
          <a:prstGeom prst="straightConnector1">
            <a:avLst/>
          </a:prstGeom>
          <a:noFill/>
          <a:ln w="12600" cap="flat" cmpd="sng">
            <a:solidFill>
              <a:schemeClr val="lt2"/>
            </a:solidFill>
            <a:prstDash val="solid"/>
            <a:round/>
            <a:headEnd type="none" w="sm" len="sm"/>
            <a:tailEnd type="none" w="sm" len="sm"/>
          </a:ln>
        </p:spPr>
      </p:cxnSp>
      <p:cxnSp>
        <p:nvCxnSpPr>
          <p:cNvPr id="66" name="Google Shape;66;p10"/>
          <p:cNvCxnSpPr/>
          <p:nvPr/>
        </p:nvCxnSpPr>
        <p:spPr>
          <a:xfrm>
            <a:off x="457200" y="1904760"/>
            <a:ext cx="8207280" cy="0"/>
          </a:xfrm>
          <a:prstGeom prst="straightConnector1">
            <a:avLst/>
          </a:prstGeom>
          <a:noFill/>
          <a:ln w="12600" cap="flat" cmpd="sng">
            <a:solidFill>
              <a:schemeClr val="lt2"/>
            </a:solidFill>
            <a:prstDash val="solid"/>
            <a:round/>
            <a:headEnd type="none" w="sm" len="sm"/>
            <a:tailEnd type="none" w="sm" len="sm"/>
          </a:ln>
        </p:spPr>
      </p:cxnSp>
      <p:sp>
        <p:nvSpPr>
          <p:cNvPr id="67" name="Google Shape;67;p10"/>
          <p:cNvSpPr txBox="1">
            <a:spLocks noGrp="1"/>
          </p:cNvSpPr>
          <p:nvPr>
            <p:ph type="title"/>
          </p:nvPr>
        </p:nvSpPr>
        <p:spPr>
          <a:xfrm>
            <a:off x="457200" y="609480"/>
            <a:ext cx="8229240" cy="1142640"/>
          </a:xfrm>
          <a:prstGeom prst="rect">
            <a:avLst/>
          </a:prstGeom>
          <a:noFill/>
          <a:ln>
            <a:noFill/>
          </a:ln>
        </p:spPr>
        <p:txBody>
          <a:bodyPr spcFirstLastPara="1" wrap="square" lIns="0" tIns="45700" rIns="91425" bIns="45700" anchor="ctr" anchorCtr="0">
            <a:noAutofit/>
          </a:bodyPr>
          <a:lstStyle>
            <a:lvl1pPr lvl="0">
              <a:spcBef>
                <a:spcPts val="0"/>
              </a:spcBef>
              <a:spcAft>
                <a:spcPts val="0"/>
              </a:spcAft>
              <a:buSzPts val="1400"/>
              <a:buNone/>
              <a:defRPr sz="18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10"/>
          <p:cNvSpPr txBox="1">
            <a:spLocks noGrp="1"/>
          </p:cNvSpPr>
          <p:nvPr>
            <p:ph type="body" idx="1"/>
          </p:nvPr>
        </p:nvSpPr>
        <p:spPr>
          <a:xfrm>
            <a:off x="457200" y="1981080"/>
            <a:ext cx="8229240" cy="4114440"/>
          </a:xfrm>
          <a:prstGeom prst="rect">
            <a:avLst/>
          </a:prstGeom>
          <a:noFill/>
          <a:ln>
            <a:noFill/>
          </a:ln>
        </p:spPr>
        <p:txBody>
          <a:bodyPr spcFirstLastPara="1" wrap="square" lIns="0" tIns="45700" rIns="91425" bIns="4570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69" name="Google Shape;69;p10"/>
          <p:cNvSpPr txBox="1">
            <a:spLocks noGrp="1"/>
          </p:cNvSpPr>
          <p:nvPr>
            <p:ph type="sldNum" idx="12"/>
          </p:nvPr>
        </p:nvSpPr>
        <p:spPr>
          <a:xfrm>
            <a:off x="6553080" y="6248520"/>
            <a:ext cx="2133360" cy="456840"/>
          </a:xfrm>
          <a:prstGeom prst="rect">
            <a:avLst/>
          </a:prstGeom>
          <a:noFill/>
          <a:ln>
            <a:noFill/>
          </a:ln>
        </p:spPr>
        <p:txBody>
          <a:bodyPr spcFirstLastPara="1" wrap="square" lIns="91425" tIns="45700" rIns="0" bIns="45700" anchor="t" anchorCtr="0">
            <a:noAutofit/>
          </a:bodyPr>
          <a:lstStyle>
            <a:lvl1pPr marL="0" marR="0" lvl="0" indent="0" algn="l" rtl="0">
              <a:lnSpc>
                <a:spcPct val="100000"/>
              </a:lnSpc>
              <a:spcBef>
                <a:spcPts val="0"/>
              </a:spcBef>
              <a:buNone/>
              <a:defRPr sz="1200" b="1" strike="noStrike">
                <a:solidFill>
                  <a:srgbClr val="000000"/>
                </a:solidFill>
                <a:latin typeface="Arial Narrow"/>
                <a:ea typeface="Arial Narrow"/>
                <a:cs typeface="Arial Narrow"/>
                <a:sym typeface="Arial Narrow"/>
              </a:defRPr>
            </a:lvl1pPr>
            <a:lvl2pPr marL="0" marR="0" lvl="1" indent="0" algn="l" rtl="0">
              <a:lnSpc>
                <a:spcPct val="100000"/>
              </a:lnSpc>
              <a:spcBef>
                <a:spcPts val="0"/>
              </a:spcBef>
              <a:buNone/>
              <a:defRPr sz="1200" b="1" strike="noStrike">
                <a:solidFill>
                  <a:srgbClr val="000000"/>
                </a:solidFill>
                <a:latin typeface="Arial Narrow"/>
                <a:ea typeface="Arial Narrow"/>
                <a:cs typeface="Arial Narrow"/>
                <a:sym typeface="Arial Narrow"/>
              </a:defRPr>
            </a:lvl2pPr>
            <a:lvl3pPr marL="0" marR="0" lvl="2" indent="0" algn="l" rtl="0">
              <a:lnSpc>
                <a:spcPct val="100000"/>
              </a:lnSpc>
              <a:spcBef>
                <a:spcPts val="0"/>
              </a:spcBef>
              <a:buNone/>
              <a:defRPr sz="1200" b="1" strike="noStrike">
                <a:solidFill>
                  <a:srgbClr val="000000"/>
                </a:solidFill>
                <a:latin typeface="Arial Narrow"/>
                <a:ea typeface="Arial Narrow"/>
                <a:cs typeface="Arial Narrow"/>
                <a:sym typeface="Arial Narrow"/>
              </a:defRPr>
            </a:lvl3pPr>
            <a:lvl4pPr marL="0" marR="0" lvl="3" indent="0" algn="l" rtl="0">
              <a:lnSpc>
                <a:spcPct val="100000"/>
              </a:lnSpc>
              <a:spcBef>
                <a:spcPts val="0"/>
              </a:spcBef>
              <a:buNone/>
              <a:defRPr sz="1200" b="1" strike="noStrike">
                <a:solidFill>
                  <a:srgbClr val="000000"/>
                </a:solidFill>
                <a:latin typeface="Arial Narrow"/>
                <a:ea typeface="Arial Narrow"/>
                <a:cs typeface="Arial Narrow"/>
                <a:sym typeface="Arial Narrow"/>
              </a:defRPr>
            </a:lvl4pPr>
            <a:lvl5pPr marL="0" marR="0" lvl="4" indent="0" algn="l" rtl="0">
              <a:lnSpc>
                <a:spcPct val="100000"/>
              </a:lnSpc>
              <a:spcBef>
                <a:spcPts val="0"/>
              </a:spcBef>
              <a:buNone/>
              <a:defRPr sz="1200" b="1" strike="noStrike">
                <a:solidFill>
                  <a:srgbClr val="000000"/>
                </a:solidFill>
                <a:latin typeface="Arial Narrow"/>
                <a:ea typeface="Arial Narrow"/>
                <a:cs typeface="Arial Narrow"/>
                <a:sym typeface="Arial Narrow"/>
              </a:defRPr>
            </a:lvl5pPr>
            <a:lvl6pPr marL="0" marR="0" lvl="5" indent="0" algn="l" rtl="0">
              <a:lnSpc>
                <a:spcPct val="100000"/>
              </a:lnSpc>
              <a:spcBef>
                <a:spcPts val="0"/>
              </a:spcBef>
              <a:buNone/>
              <a:defRPr sz="1200" b="1" strike="noStrike">
                <a:solidFill>
                  <a:srgbClr val="000000"/>
                </a:solidFill>
                <a:latin typeface="Arial Narrow"/>
                <a:ea typeface="Arial Narrow"/>
                <a:cs typeface="Arial Narrow"/>
                <a:sym typeface="Arial Narrow"/>
              </a:defRPr>
            </a:lvl6pPr>
            <a:lvl7pPr marL="0" marR="0" lvl="6" indent="0" algn="l" rtl="0">
              <a:lnSpc>
                <a:spcPct val="100000"/>
              </a:lnSpc>
              <a:spcBef>
                <a:spcPts val="0"/>
              </a:spcBef>
              <a:buNone/>
              <a:defRPr sz="1200" b="1" strike="noStrike">
                <a:solidFill>
                  <a:srgbClr val="000000"/>
                </a:solidFill>
                <a:latin typeface="Arial Narrow"/>
                <a:ea typeface="Arial Narrow"/>
                <a:cs typeface="Arial Narrow"/>
                <a:sym typeface="Arial Narrow"/>
              </a:defRPr>
            </a:lvl7pPr>
            <a:lvl8pPr marL="0" marR="0" lvl="7" indent="0" algn="l" rtl="0">
              <a:lnSpc>
                <a:spcPct val="100000"/>
              </a:lnSpc>
              <a:spcBef>
                <a:spcPts val="0"/>
              </a:spcBef>
              <a:buNone/>
              <a:defRPr sz="1200" b="1" strike="noStrike">
                <a:solidFill>
                  <a:srgbClr val="000000"/>
                </a:solidFill>
                <a:latin typeface="Arial Narrow"/>
                <a:ea typeface="Arial Narrow"/>
                <a:cs typeface="Arial Narrow"/>
                <a:sym typeface="Arial Narrow"/>
              </a:defRPr>
            </a:lvl8pPr>
            <a:lvl9pPr marL="0" marR="0" lvl="8" indent="0" algn="l" rtl="0">
              <a:lnSpc>
                <a:spcPct val="100000"/>
              </a:lnSpc>
              <a:spcBef>
                <a:spcPts val="0"/>
              </a:spcBef>
              <a:buNone/>
              <a:defRPr sz="1200" b="1" strike="noStrike">
                <a:solidFill>
                  <a:srgbClr val="000000"/>
                </a:solidFill>
                <a:latin typeface="Arial Narrow"/>
                <a:ea typeface="Arial Narrow"/>
                <a:cs typeface="Arial Narrow"/>
                <a:sym typeface="Arial Narrow"/>
              </a:defRPr>
            </a:lvl9pPr>
          </a:lstStyle>
          <a:p>
            <a:pPr marL="0" lvl="0" indent="0" algn="l" rtl="0">
              <a:spcBef>
                <a:spcPts val="0"/>
              </a:spcBef>
              <a:spcAft>
                <a:spcPts val="0"/>
              </a:spcAft>
              <a:buNone/>
            </a:pPr>
            <a:fld id="{00000000-1234-1234-1234-123412341234}" type="slidenum">
              <a:rPr lang="sl-SI"/>
              <a:t>‹#›</a:t>
            </a:fld>
            <a:endParaRPr sz="1800" b="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
          <p:cNvSpPr txBox="1"/>
          <p:nvPr/>
        </p:nvSpPr>
        <p:spPr>
          <a:xfrm>
            <a:off x="762120" y="609480"/>
            <a:ext cx="7695720" cy="99036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None/>
            </a:pPr>
            <a:r>
              <a:rPr lang="sl-SI" sz="1800" b="0" i="0" u="none" strike="noStrike" cap="none" dirty="0">
                <a:solidFill>
                  <a:schemeClr val="dk1"/>
                </a:solidFill>
                <a:latin typeface="Oswald"/>
                <a:ea typeface="Oswald"/>
                <a:cs typeface="Oswald"/>
                <a:sym typeface="Oswald"/>
              </a:rPr>
              <a:t>PIŠEM ZA PRAVICE 2023</a:t>
            </a:r>
            <a:endParaRPr sz="1800" b="0" i="0" u="none" strike="noStrike" cap="none" dirty="0">
              <a:solidFill>
                <a:schemeClr val="dk1"/>
              </a:solidFill>
              <a:latin typeface="Oswald"/>
              <a:ea typeface="Oswald"/>
              <a:cs typeface="Oswald"/>
              <a:sym typeface="Oswald"/>
            </a:endParaRPr>
          </a:p>
        </p:txBody>
      </p:sp>
      <p:sp>
        <p:nvSpPr>
          <p:cNvPr id="121" name="Google Shape;121;p1"/>
          <p:cNvSpPr txBox="1"/>
          <p:nvPr/>
        </p:nvSpPr>
        <p:spPr>
          <a:xfrm>
            <a:off x="611560" y="4641940"/>
            <a:ext cx="6933960" cy="1371240"/>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sl-SI" sz="1800" b="1" dirty="0">
                <a:solidFill>
                  <a:schemeClr val="dk1"/>
                </a:solidFill>
                <a:latin typeface="Oswald"/>
                <a:ea typeface="Oswald"/>
                <a:cs typeface="Oswald"/>
                <a:sym typeface="Oswald"/>
              </a:rPr>
              <a:t>STRIC PABAI IN STRIC PAUL, </a:t>
            </a:r>
          </a:p>
          <a:p>
            <a:pPr marL="0" marR="0" lvl="0" indent="0" algn="l" rtl="0">
              <a:spcBef>
                <a:spcPts val="0"/>
              </a:spcBef>
              <a:spcAft>
                <a:spcPts val="0"/>
              </a:spcAft>
              <a:buNone/>
            </a:pPr>
            <a:r>
              <a:rPr lang="sl-SI" sz="1800" b="1" dirty="0">
                <a:solidFill>
                  <a:schemeClr val="dk1"/>
                </a:solidFill>
                <a:latin typeface="Oswald"/>
                <a:ea typeface="Oswald"/>
                <a:cs typeface="Oswald"/>
                <a:sym typeface="Oswald"/>
              </a:rPr>
              <a:t>AVSTRALIJA</a:t>
            </a:r>
            <a:endParaRPr sz="1800" dirty="0">
              <a:solidFill>
                <a:schemeClr val="dk1"/>
              </a:solidFill>
              <a:latin typeface="Oswald"/>
              <a:ea typeface="Oswald"/>
              <a:cs typeface="Oswald"/>
              <a:sym typeface="Oswald"/>
            </a:endParaRPr>
          </a:p>
        </p:txBody>
      </p:sp>
      <p:sp>
        <p:nvSpPr>
          <p:cNvPr id="122" name="Google Shape;122;p1"/>
          <p:cNvSpPr/>
          <p:nvPr/>
        </p:nvSpPr>
        <p:spPr>
          <a:xfrm>
            <a:off x="8472600" y="6043680"/>
            <a:ext cx="183960" cy="45684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Slika 3" descr="Slika, ki vsebuje besede na prostem, oseba, oblačila, človeški obraz&#10;&#10;Opis je samodejno ustvarjen">
            <a:extLst>
              <a:ext uri="{FF2B5EF4-FFF2-40B4-BE49-F238E27FC236}">
                <a16:creationId xmlns:a16="http://schemas.microsoft.com/office/drawing/2014/main" id="{592CAD40-603F-0912-2C85-AD6FEB0535D9}"/>
              </a:ext>
            </a:extLst>
          </p:cNvPr>
          <p:cNvPicPr>
            <a:picLocks noChangeAspect="1"/>
          </p:cNvPicPr>
          <p:nvPr/>
        </p:nvPicPr>
        <p:blipFill>
          <a:blip r:embed="rId3"/>
          <a:stretch>
            <a:fillRect/>
          </a:stretch>
        </p:blipFill>
        <p:spPr>
          <a:xfrm>
            <a:off x="3303687" y="2092636"/>
            <a:ext cx="4099180" cy="273278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p:nvPr/>
        </p:nvSpPr>
        <p:spPr>
          <a:xfrm>
            <a:off x="457200" y="609480"/>
            <a:ext cx="8229240" cy="1142640"/>
          </a:xfrm>
          <a:prstGeom prst="rect">
            <a:avLst/>
          </a:prstGeom>
          <a:noFill/>
          <a:ln>
            <a:noFill/>
          </a:ln>
        </p:spPr>
        <p:txBody>
          <a:bodyPr spcFirstLastPara="1" wrap="square" lIns="0" tIns="45700" rIns="91425" bIns="45700" anchor="ctr" anchorCtr="0">
            <a:noAutofit/>
          </a:bodyPr>
          <a:lstStyle/>
          <a:p>
            <a:pPr marL="0" marR="0" lvl="0" indent="0" algn="l" rtl="0">
              <a:spcBef>
                <a:spcPts val="0"/>
              </a:spcBef>
              <a:spcAft>
                <a:spcPts val="0"/>
              </a:spcAft>
              <a:buNone/>
            </a:pPr>
            <a:r>
              <a:rPr lang="sl-SI" sz="1800" b="1" dirty="0">
                <a:solidFill>
                  <a:schemeClr val="dk1"/>
                </a:solidFill>
                <a:latin typeface="Oswald"/>
                <a:ea typeface="Oswald"/>
                <a:cs typeface="Oswald"/>
                <a:sym typeface="Oswald"/>
              </a:rPr>
              <a:t>STRIC PABAI IN STRIC PAUL, AVSTRALIJA</a:t>
            </a:r>
            <a:endParaRPr lang="sl-SI" sz="1800" dirty="0">
              <a:solidFill>
                <a:schemeClr val="dk1"/>
              </a:solidFill>
              <a:latin typeface="Oswald"/>
              <a:ea typeface="Oswald"/>
              <a:cs typeface="Oswald"/>
              <a:sym typeface="Oswald"/>
            </a:endParaRPr>
          </a:p>
          <a:p>
            <a:pPr marL="0" marR="0" lvl="0" indent="0" algn="l" rtl="0">
              <a:spcBef>
                <a:spcPts val="0"/>
              </a:spcBef>
              <a:spcAft>
                <a:spcPts val="0"/>
              </a:spcAft>
              <a:buNone/>
            </a:pPr>
            <a:endParaRPr sz="1800" b="1" dirty="0">
              <a:solidFill>
                <a:schemeClr val="dk1"/>
              </a:solidFill>
              <a:latin typeface="Oswald"/>
              <a:ea typeface="Oswald"/>
              <a:cs typeface="Oswald"/>
              <a:sym typeface="Oswald"/>
            </a:endParaRPr>
          </a:p>
        </p:txBody>
      </p:sp>
      <p:sp>
        <p:nvSpPr>
          <p:cNvPr id="129" name="Google Shape;129;p2"/>
          <p:cNvSpPr txBox="1"/>
          <p:nvPr/>
        </p:nvSpPr>
        <p:spPr>
          <a:xfrm>
            <a:off x="2224263" y="2744236"/>
            <a:ext cx="5853066" cy="3016611"/>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130" name="Google Shape;130;p2"/>
          <p:cNvPicPr preferRelativeResize="0"/>
          <p:nvPr/>
        </p:nvPicPr>
        <p:blipFill rotWithShape="1">
          <a:blip r:embed="rId3">
            <a:alphaModFix/>
          </a:blip>
          <a:srcRect/>
          <a:stretch/>
        </p:blipFill>
        <p:spPr>
          <a:xfrm>
            <a:off x="7524328" y="334673"/>
            <a:ext cx="1162112" cy="1495202"/>
          </a:xfrm>
          <a:prstGeom prst="rect">
            <a:avLst/>
          </a:prstGeom>
          <a:noFill/>
          <a:ln>
            <a:noFill/>
          </a:ln>
        </p:spPr>
      </p:pic>
      <p:pic>
        <p:nvPicPr>
          <p:cNvPr id="2050" name="Picture 2">
            <a:extLst>
              <a:ext uri="{FF2B5EF4-FFF2-40B4-BE49-F238E27FC236}">
                <a16:creationId xmlns:a16="http://schemas.microsoft.com/office/drawing/2014/main" id="{67D3D99C-E98D-9496-2C79-07346B813A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286" y="1495202"/>
            <a:ext cx="3347428" cy="50281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3"/>
          <p:cNvSpPr txBox="1"/>
          <p:nvPr/>
        </p:nvSpPr>
        <p:spPr>
          <a:xfrm>
            <a:off x="326591" y="3563217"/>
            <a:ext cx="8229240" cy="4114440"/>
          </a:xfrm>
          <a:prstGeom prst="rect">
            <a:avLst/>
          </a:prstGeom>
          <a:noFill/>
          <a:ln>
            <a:noFill/>
          </a:ln>
        </p:spPr>
        <p:txBody>
          <a:bodyPr spcFirstLastPara="1" wrap="square" lIns="0" tIns="45700" rIns="91425" bIns="45700" anchor="t" anchorCtr="0">
            <a:noAutofit/>
          </a:bodyPr>
          <a:lstStyle/>
          <a:p>
            <a:pPr marL="285750" indent="-285750">
              <a:buClr>
                <a:schemeClr val="dk1"/>
              </a:buClr>
              <a:buSzPts val="1800"/>
              <a:buFont typeface="Arial"/>
              <a:buChar char="•"/>
            </a:pPr>
            <a:r>
              <a:rPr lang="sl-SI" sz="1800" dirty="0">
                <a:effectLst/>
                <a:latin typeface="Oswald" pitchFamily="2" charset="77"/>
                <a:ea typeface="SimSun" panose="02010600030101010101" pitchFamily="2" charset="-122"/>
                <a:cs typeface="Arial" panose="020B0604020202020204" pitchFamily="34" charset="0"/>
              </a:rPr>
              <a:t>Stric Pabai in Stric Paul sta voditelja skupnosti iz naroda Guda Maluyligal na skrajnem severnem delu Avstralije v Torresovi ožini. Njihovi domorodni predniki so na otokih živeli že tisočletja.</a:t>
            </a:r>
          </a:p>
          <a:p>
            <a:pPr>
              <a:buClr>
                <a:schemeClr val="dk1"/>
              </a:buClr>
              <a:buSzPts val="1800"/>
            </a:pPr>
            <a:endParaRPr lang="en-SI" sz="1800" dirty="0">
              <a:latin typeface="Oswald" pitchFamily="2" charset="77"/>
              <a:ea typeface="SimSun" panose="02010600030101010101" pitchFamily="2" charset="-122"/>
            </a:endParaRPr>
          </a:p>
          <a:p>
            <a:pPr marL="285750" indent="-285750">
              <a:buClr>
                <a:schemeClr val="dk1"/>
              </a:buClr>
              <a:buSzPts val="1800"/>
              <a:buFont typeface="Arial"/>
              <a:buChar char="•"/>
            </a:pPr>
            <a:r>
              <a:rPr lang="sl-SI" sz="1800" dirty="0">
                <a:effectLst/>
                <a:latin typeface="Oswald" pitchFamily="2" charset="77"/>
                <a:ea typeface="SimSun" panose="02010600030101010101" pitchFamily="2" charset="-122"/>
                <a:cs typeface="Arial" panose="020B0604020202020204" pitchFamily="34" charset="0"/>
              </a:rPr>
              <a:t>Zaradi podnebnih sprememb bi lahko njihov način življenja, tradicionalni sistemi znanja, kulturne prakse in duhovne povezave, ki so se prenašale iz roda v rod, bili uničeni in za vedno pozabljeni. Naraščajoče morske gladine vsako leto povzročajo več uničenja z erodiranjem plaž, uničevanjem svetih kulturnih znamenitosti in pokopališč, kjer so pokopani predniki, uničevanjem živilskih vrtov in ogrožanjem infrastrukture otokov.</a:t>
            </a:r>
            <a:endParaRPr lang="en-SI" sz="1800" dirty="0">
              <a:effectLst/>
              <a:latin typeface="Oswald" pitchFamily="2" charset="77"/>
              <a:ea typeface="Times New Roman" panose="02020603050405020304" pitchFamily="18" charset="0"/>
            </a:endParaRPr>
          </a:p>
        </p:txBody>
      </p:sp>
      <p:pic>
        <p:nvPicPr>
          <p:cNvPr id="137" name="Google Shape;137;p3"/>
          <p:cNvPicPr preferRelativeResize="0"/>
          <p:nvPr/>
        </p:nvPicPr>
        <p:blipFill rotWithShape="1">
          <a:blip r:embed="rId3">
            <a:alphaModFix/>
          </a:blip>
          <a:srcRect/>
          <a:stretch/>
        </p:blipFill>
        <p:spPr>
          <a:xfrm>
            <a:off x="0" y="0"/>
            <a:ext cx="9144000" cy="3243925"/>
          </a:xfrm>
          <a:prstGeom prst="rect">
            <a:avLst/>
          </a:prstGeom>
          <a:noFill/>
          <a:ln>
            <a:noFill/>
          </a:ln>
        </p:spPr>
      </p:pic>
      <p:sp>
        <p:nvSpPr>
          <p:cNvPr id="138" name="Google Shape;138;p3"/>
          <p:cNvSpPr/>
          <p:nvPr/>
        </p:nvSpPr>
        <p:spPr>
          <a:xfrm>
            <a:off x="302356" y="928772"/>
            <a:ext cx="1512168" cy="50405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9" name="Google Shape;139;p3"/>
          <p:cNvSpPr txBox="1"/>
          <p:nvPr/>
        </p:nvSpPr>
        <p:spPr>
          <a:xfrm>
            <a:off x="457200" y="609480"/>
            <a:ext cx="8229240" cy="114264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Oswald"/>
              <a:buNone/>
            </a:pPr>
            <a:r>
              <a:rPr lang="sl-SI" sz="1800" b="1" i="0" u="none" strike="noStrike" cap="none">
                <a:solidFill>
                  <a:srgbClr val="000000"/>
                </a:solidFill>
                <a:latin typeface="Oswald"/>
                <a:ea typeface="Oswald"/>
                <a:cs typeface="Oswald"/>
                <a:sym typeface="Oswald"/>
              </a:rPr>
              <a:t>Za kaj gre?</a:t>
            </a:r>
            <a:r>
              <a:rPr lang="sl-SI" sz="1800" b="0" i="0" u="none" strike="noStrike" cap="none">
                <a:solidFill>
                  <a:srgbClr val="000000"/>
                </a:solidFill>
                <a:latin typeface="Oswald"/>
                <a:ea typeface="Oswald"/>
                <a:cs typeface="Oswald"/>
                <a:sym typeface="Oswald"/>
              </a:rPr>
              <a:t> </a:t>
            </a:r>
            <a:endParaRPr/>
          </a:p>
        </p:txBody>
      </p:sp>
      <p:pic>
        <p:nvPicPr>
          <p:cNvPr id="140" name="Google Shape;140;p3"/>
          <p:cNvPicPr preferRelativeResize="0"/>
          <p:nvPr/>
        </p:nvPicPr>
        <p:blipFill rotWithShape="1">
          <a:blip r:embed="rId4">
            <a:alphaModFix/>
          </a:blip>
          <a:srcRect/>
          <a:stretch/>
        </p:blipFill>
        <p:spPr>
          <a:xfrm>
            <a:off x="7380312" y="258946"/>
            <a:ext cx="1288555" cy="16578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4"/>
          <p:cNvSpPr txBox="1"/>
          <p:nvPr/>
        </p:nvSpPr>
        <p:spPr>
          <a:xfrm>
            <a:off x="326591" y="3563217"/>
            <a:ext cx="7773801" cy="2530079"/>
          </a:xfrm>
          <a:prstGeom prst="rect">
            <a:avLst/>
          </a:prstGeom>
          <a:noFill/>
          <a:ln>
            <a:noFill/>
          </a:ln>
        </p:spPr>
        <p:txBody>
          <a:bodyPr spcFirstLastPara="1" wrap="square" lIns="0" tIns="45700" rIns="91425" bIns="45700" anchor="t" anchorCtr="0">
            <a:noAutofit/>
          </a:bodyPr>
          <a:lstStyle/>
          <a:p>
            <a:pPr fontAlgn="base"/>
            <a:r>
              <a:rPr lang="sl-SI" sz="1800" dirty="0">
                <a:effectLst/>
                <a:latin typeface="Oswald" pitchFamily="2" charset="77"/>
                <a:ea typeface="SimSun" panose="02010600030101010101" pitchFamily="2" charset="-122"/>
                <a:cs typeface="Arial" panose="020B0604020202020204" pitchFamily="34" charset="0"/>
              </a:rPr>
              <a:t>Stric Pabai in Stric Paul, ki ju njune skupnosti v znak spoštovanja imenujejo »stric«, sta se obrnila na sodišča. Trdita, da avstralska vlada ne ukrepa dovolj, da bi preprečila škodo zaradi podnebnih sprememb, posledica katerega je uničenje njihove zemlje in kulture.</a:t>
            </a:r>
            <a:endParaRPr lang="en-SI" sz="1800" dirty="0">
              <a:effectLst/>
              <a:latin typeface="Oswald" pitchFamily="2" charset="77"/>
              <a:ea typeface="Times New Roman" panose="02020603050405020304" pitchFamily="18" charset="0"/>
            </a:endParaRPr>
          </a:p>
          <a:p>
            <a:pPr marL="285750" marR="0" lvl="0" indent="-171450" algn="l" rtl="0">
              <a:spcBef>
                <a:spcPts val="0"/>
              </a:spcBef>
              <a:spcAft>
                <a:spcPts val="0"/>
              </a:spcAft>
              <a:buClr>
                <a:schemeClr val="dk1"/>
              </a:buClr>
              <a:buSzPts val="1800"/>
              <a:buFont typeface="Arial"/>
              <a:buNone/>
            </a:pPr>
            <a:endParaRPr sz="1800" dirty="0">
              <a:solidFill>
                <a:schemeClr val="dk1"/>
              </a:solidFill>
              <a:latin typeface="Oswald"/>
              <a:ea typeface="Oswald"/>
              <a:cs typeface="Oswald"/>
              <a:sym typeface="Oswald"/>
            </a:endParaRPr>
          </a:p>
        </p:txBody>
      </p:sp>
      <p:pic>
        <p:nvPicPr>
          <p:cNvPr id="146" name="Google Shape;146;p4"/>
          <p:cNvPicPr preferRelativeResize="0"/>
          <p:nvPr/>
        </p:nvPicPr>
        <p:blipFill rotWithShape="1">
          <a:blip r:embed="rId3">
            <a:alphaModFix/>
          </a:blip>
          <a:srcRect/>
          <a:stretch/>
        </p:blipFill>
        <p:spPr>
          <a:xfrm>
            <a:off x="0" y="0"/>
            <a:ext cx="9144000" cy="3243925"/>
          </a:xfrm>
          <a:prstGeom prst="rect">
            <a:avLst/>
          </a:prstGeom>
          <a:noFill/>
          <a:ln>
            <a:noFill/>
          </a:ln>
        </p:spPr>
      </p:pic>
      <p:sp>
        <p:nvSpPr>
          <p:cNvPr id="147" name="Google Shape;147;p4"/>
          <p:cNvSpPr/>
          <p:nvPr/>
        </p:nvSpPr>
        <p:spPr>
          <a:xfrm>
            <a:off x="302356" y="928772"/>
            <a:ext cx="1512168" cy="504056"/>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48" name="Google Shape;148;p4"/>
          <p:cNvSpPr txBox="1"/>
          <p:nvPr/>
        </p:nvSpPr>
        <p:spPr>
          <a:xfrm>
            <a:off x="457200" y="609480"/>
            <a:ext cx="8229240" cy="1142640"/>
          </a:xfrm>
          <a:prstGeom prst="rect">
            <a:avLst/>
          </a:prstGeom>
          <a:noFill/>
          <a:ln>
            <a:noFill/>
          </a:ln>
        </p:spPr>
        <p:txBody>
          <a:bodyPr spcFirstLastPara="1" wrap="square" lIns="0"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Oswald"/>
              <a:buNone/>
            </a:pPr>
            <a:r>
              <a:rPr lang="sl-SI" sz="1800" b="1" i="0" u="none" strike="noStrike" cap="none">
                <a:solidFill>
                  <a:srgbClr val="000000"/>
                </a:solidFill>
                <a:latin typeface="Oswald"/>
                <a:ea typeface="Oswald"/>
                <a:cs typeface="Oswald"/>
                <a:sym typeface="Oswald"/>
              </a:rPr>
              <a:t>Za kaj gre?</a:t>
            </a:r>
            <a:r>
              <a:rPr lang="sl-SI" sz="1800" b="0" i="0" u="none" strike="noStrike" cap="none">
                <a:solidFill>
                  <a:srgbClr val="000000"/>
                </a:solidFill>
                <a:latin typeface="Oswald"/>
                <a:ea typeface="Oswald"/>
                <a:cs typeface="Oswald"/>
                <a:sym typeface="Oswald"/>
              </a:rPr>
              <a:t> </a:t>
            </a:r>
            <a:endParaRPr/>
          </a:p>
        </p:txBody>
      </p:sp>
      <p:pic>
        <p:nvPicPr>
          <p:cNvPr id="149" name="Google Shape;149;p4"/>
          <p:cNvPicPr preferRelativeResize="0"/>
          <p:nvPr/>
        </p:nvPicPr>
        <p:blipFill rotWithShape="1">
          <a:blip r:embed="rId4">
            <a:alphaModFix/>
          </a:blip>
          <a:srcRect/>
          <a:stretch/>
        </p:blipFill>
        <p:spPr>
          <a:xfrm>
            <a:off x="7380312" y="258946"/>
            <a:ext cx="1288555" cy="1657886"/>
          </a:xfrm>
          <a:prstGeom prst="rect">
            <a:avLst/>
          </a:prstGeom>
          <a:noFill/>
          <a:ln>
            <a:noFill/>
          </a:ln>
        </p:spPr>
      </p:pic>
      <p:sp>
        <p:nvSpPr>
          <p:cNvPr id="150" name="Google Shape;150;p4"/>
          <p:cNvSpPr txBox="1"/>
          <p:nvPr/>
        </p:nvSpPr>
        <p:spPr>
          <a:xfrm>
            <a:off x="1343025" y="4100525"/>
            <a:ext cx="782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g19162def431_0_7"/>
          <p:cNvPicPr preferRelativeResize="0"/>
          <p:nvPr/>
        </p:nvPicPr>
        <p:blipFill rotWithShape="1">
          <a:blip r:embed="rId3">
            <a:alphaModFix/>
          </a:blip>
          <a:srcRect/>
          <a:stretch/>
        </p:blipFill>
        <p:spPr>
          <a:xfrm>
            <a:off x="0" y="0"/>
            <a:ext cx="9144000" cy="3243925"/>
          </a:xfrm>
          <a:prstGeom prst="rect">
            <a:avLst/>
          </a:prstGeom>
          <a:noFill/>
          <a:ln>
            <a:noFill/>
          </a:ln>
        </p:spPr>
      </p:pic>
      <p:pic>
        <p:nvPicPr>
          <p:cNvPr id="156" name="Google Shape;156;g19162def431_0_7"/>
          <p:cNvPicPr preferRelativeResize="0"/>
          <p:nvPr/>
        </p:nvPicPr>
        <p:blipFill rotWithShape="1">
          <a:blip r:embed="rId4">
            <a:alphaModFix/>
          </a:blip>
          <a:srcRect/>
          <a:stretch/>
        </p:blipFill>
        <p:spPr>
          <a:xfrm>
            <a:off x="7380312" y="258946"/>
            <a:ext cx="1288555" cy="1657886"/>
          </a:xfrm>
          <a:prstGeom prst="rect">
            <a:avLst/>
          </a:prstGeom>
          <a:noFill/>
          <a:ln>
            <a:noFill/>
          </a:ln>
        </p:spPr>
      </p:pic>
      <p:sp>
        <p:nvSpPr>
          <p:cNvPr id="157" name="Google Shape;157;g19162def431_0_7"/>
          <p:cNvSpPr/>
          <p:nvPr/>
        </p:nvSpPr>
        <p:spPr>
          <a:xfrm>
            <a:off x="302356" y="928772"/>
            <a:ext cx="1512300" cy="504000"/>
          </a:xfrm>
          <a:prstGeom prst="rect">
            <a:avLst/>
          </a:prstGeom>
          <a:solidFill>
            <a:srgbClr val="FFFF00"/>
          </a:solid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800"/>
              <a:buFont typeface="Oswald"/>
              <a:buNone/>
            </a:pPr>
            <a:r>
              <a:rPr lang="sl-SI" sz="1800" b="1">
                <a:solidFill>
                  <a:schemeClr val="dk1"/>
                </a:solidFill>
                <a:latin typeface="Oswald"/>
                <a:ea typeface="Oswald"/>
                <a:cs typeface="Oswald"/>
                <a:sym typeface="Oswald"/>
              </a:rPr>
              <a:t>Za kaj gre?</a:t>
            </a:r>
            <a:r>
              <a:rPr lang="sl-SI" sz="1800">
                <a:solidFill>
                  <a:schemeClr val="dk1"/>
                </a:solidFill>
                <a:latin typeface="Oswald"/>
                <a:ea typeface="Oswald"/>
                <a:cs typeface="Oswald"/>
                <a:sym typeface="Oswald"/>
              </a:rPr>
              <a:t> </a:t>
            </a:r>
            <a:endParaRPr>
              <a:solidFill>
                <a:schemeClr val="dk1"/>
              </a:solidFill>
            </a:endParaRPr>
          </a:p>
        </p:txBody>
      </p:sp>
      <p:sp>
        <p:nvSpPr>
          <p:cNvPr id="158" name="Google Shape;158;g19162def431_0_7"/>
          <p:cNvSpPr txBox="1"/>
          <p:nvPr/>
        </p:nvSpPr>
        <p:spPr>
          <a:xfrm>
            <a:off x="302350" y="3429000"/>
            <a:ext cx="8366400" cy="2400627"/>
          </a:xfrm>
          <a:prstGeom prst="rect">
            <a:avLst/>
          </a:prstGeom>
          <a:noFill/>
          <a:ln>
            <a:noFill/>
          </a:ln>
        </p:spPr>
        <p:txBody>
          <a:bodyPr spcFirstLastPara="1" wrap="square" lIns="91425" tIns="91425" rIns="91425" bIns="91425" anchor="t" anchorCtr="0">
            <a:spAutoFit/>
          </a:bodyPr>
          <a:lstStyle/>
          <a:p>
            <a:pPr fontAlgn="base"/>
            <a:r>
              <a:rPr lang="sl-SI" sz="1800" dirty="0">
                <a:effectLst/>
                <a:latin typeface="Oswald" pitchFamily="2" charset="77"/>
                <a:ea typeface="SimSun" panose="02010600030101010101" pitchFamily="2" charset="-122"/>
                <a:cs typeface="Arial" panose="020B0604020202020204" pitchFamily="34" charset="0"/>
              </a:rPr>
              <a:t>Če ne bodo sprejeti nujni ukrepi, bodo številni prebivalci otoka Torres Strait prisiljeni zapustiti svojo domovino, saj bo veliko območij postalo neprimernih za bivanje. To bi bilo uničujoče za skupnosti. Kot pravi Stric Pabai: »Rojeni smo na teh otokih, oni so naše matere, naše identitete, kdor smo. Tisočletja so se naše družine bojevnikov borile proti vsem, ki so nam poskušali vzeti našo domovino. Zdaj pa bi lahko izgubili boj s podnebnimi spremembami.«</a:t>
            </a:r>
            <a:endParaRPr lang="en-SI" sz="1800" dirty="0">
              <a:effectLst/>
              <a:latin typeface="Oswald" pitchFamily="2" charset="77"/>
              <a:ea typeface="Times New Roman" panose="02020603050405020304" pitchFamily="18" charset="0"/>
            </a:endParaRPr>
          </a:p>
          <a:p>
            <a:pPr fontAlgn="base"/>
            <a:endParaRPr lang="sl-SI" sz="1800" b="1" dirty="0">
              <a:effectLst/>
              <a:latin typeface="Oswald" pitchFamily="2" charset="77"/>
              <a:ea typeface="SimSun" panose="02010600030101010101" pitchFamily="2" charset="-122"/>
            </a:endParaRPr>
          </a:p>
          <a:p>
            <a:pPr fontAlgn="base"/>
            <a:r>
              <a:rPr lang="sl-SI" sz="1800" b="1" dirty="0">
                <a:effectLst/>
                <a:latin typeface="Oswald" pitchFamily="2" charset="77"/>
                <a:ea typeface="SimSun" panose="02010600030101010101" pitchFamily="2" charset="-122"/>
              </a:rPr>
              <a:t>Pozovite avstralsko vlado, naj sprejme nujne podnebne ukrepe.</a:t>
            </a:r>
            <a:endParaRPr lang="en-SI" sz="1800" dirty="0">
              <a:effectLst/>
              <a:latin typeface="Oswald" pitchFamily="2" charset="77"/>
              <a:ea typeface="Times New Roman" panose="02020603050405020304" pitchFamily="18" charset="0"/>
            </a:endParaRPr>
          </a:p>
          <a:p>
            <a:pPr marL="0" lvl="0" indent="0" algn="l" rtl="0">
              <a:spcBef>
                <a:spcPts val="0"/>
              </a:spcBef>
              <a:spcAft>
                <a:spcPts val="0"/>
              </a:spcAft>
              <a:buNone/>
            </a:pPr>
            <a:endParaRPr sz="1800" dirty="0">
              <a:solidFill>
                <a:schemeClr val="dk1"/>
              </a:solidFill>
              <a:latin typeface="Oswald"/>
              <a:ea typeface="Oswald"/>
              <a:cs typeface="Oswald"/>
              <a:sym typeface="Oswa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5"/>
          <p:cNvSpPr txBox="1"/>
          <p:nvPr/>
        </p:nvSpPr>
        <p:spPr>
          <a:xfrm>
            <a:off x="914760" y="371398"/>
            <a:ext cx="8229240" cy="1142640"/>
          </a:xfrm>
          <a:prstGeom prst="rect">
            <a:avLst/>
          </a:prstGeom>
          <a:no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r>
              <a:rPr lang="sl-SI" sz="1800" b="1" dirty="0">
                <a:effectLst/>
                <a:latin typeface="Oswald" pitchFamily="2" charset="77"/>
                <a:ea typeface="Times New Roman" panose="02020603050405020304" pitchFamily="18" charset="0"/>
              </a:rPr>
              <a:t>PIŠITE PREDSEDNIKU </a:t>
            </a:r>
            <a:r>
              <a:rPr lang="sl-SI" sz="1800" b="1" dirty="0">
                <a:latin typeface="Oswald" pitchFamily="2" charset="77"/>
                <a:ea typeface="Times New Roman" panose="02020603050405020304" pitchFamily="18" charset="0"/>
              </a:rPr>
              <a:t>AVSTRALSKE </a:t>
            </a:r>
            <a:r>
              <a:rPr lang="sl-SI" sz="1800" b="1" dirty="0">
                <a:effectLst/>
                <a:latin typeface="Oswald" pitchFamily="2" charset="77"/>
                <a:ea typeface="Times New Roman" panose="02020603050405020304" pitchFamily="18" charset="0"/>
              </a:rPr>
              <a:t>VLADE</a:t>
            </a:r>
            <a:endParaRPr lang="en-SI" sz="1800" dirty="0">
              <a:effectLst/>
              <a:latin typeface="Oswald" pitchFamily="2" charset="77"/>
              <a:ea typeface="Times New Roman" panose="02020603050405020304" pitchFamily="18" charset="0"/>
            </a:endParaRPr>
          </a:p>
        </p:txBody>
      </p:sp>
      <p:sp>
        <p:nvSpPr>
          <p:cNvPr id="164" name="Google Shape;164;p5"/>
          <p:cNvSpPr txBox="1"/>
          <p:nvPr/>
        </p:nvSpPr>
        <p:spPr>
          <a:xfrm>
            <a:off x="457200" y="1981080"/>
            <a:ext cx="8229240" cy="4114440"/>
          </a:xfrm>
          <a:prstGeom prst="rect">
            <a:avLst/>
          </a:prstGeom>
          <a:noFill/>
          <a:ln>
            <a:noFill/>
          </a:ln>
        </p:spPr>
        <p:txBody>
          <a:bodyPr spcFirstLastPara="1" wrap="square" lIns="0" tIns="45700" rIns="91425" bIns="45700" anchor="t" anchorCtr="0">
            <a:noAutofit/>
          </a:bodyPr>
          <a:lstStyle/>
          <a:p>
            <a:pPr marL="0" marR="0" lvl="0" indent="0" algn="l" rtl="0">
              <a:spcBef>
                <a:spcPts val="0"/>
              </a:spcBef>
              <a:spcAft>
                <a:spcPts val="0"/>
              </a:spcAft>
              <a:buNone/>
            </a:pPr>
            <a:endParaRPr sz="1800" dirty="0">
              <a:solidFill>
                <a:schemeClr val="dk1"/>
              </a:solidFill>
              <a:latin typeface="Oswald" pitchFamily="2" charset="77"/>
              <a:sym typeface="Arial"/>
            </a:endParaRPr>
          </a:p>
          <a:p>
            <a:r>
              <a:rPr lang="sl-SI" sz="1800" dirty="0">
                <a:effectLst/>
                <a:latin typeface="Oswald" pitchFamily="2" charset="77"/>
                <a:ea typeface="Times New Roman" panose="02020603050405020304" pitchFamily="18" charset="0"/>
              </a:rPr>
              <a:t>Zahtevajte, da so pravice skupnosti Prvih Narodov v Torresovi ožini zaščitene s hitrim zmanjšanjem emisij ogljika v skladu s svetovno zavezo o omejitvi globalnega segrevanja na 1,5 °C v skladu z najboljšimi razpoložljivimi znanstvenimi raziskavami.</a:t>
            </a:r>
            <a:endParaRPr lang="en-SI" sz="1800" dirty="0">
              <a:effectLst/>
              <a:latin typeface="Oswald" pitchFamily="2" charset="77"/>
              <a:ea typeface="Times New Roman" panose="02020603050405020304" pitchFamily="18" charset="0"/>
            </a:endParaRPr>
          </a:p>
          <a:p>
            <a:pPr marL="0" marR="0" lvl="0" indent="0" algn="l" rtl="0">
              <a:spcBef>
                <a:spcPts val="0"/>
              </a:spcBef>
              <a:spcAft>
                <a:spcPts val="0"/>
              </a:spcAft>
              <a:buNone/>
            </a:pPr>
            <a:r>
              <a:rPr lang="sl-SI" sz="1800" dirty="0">
                <a:solidFill>
                  <a:schemeClr val="dk1"/>
                </a:solidFill>
                <a:latin typeface="Oswald" pitchFamily="2" charset="77"/>
                <a:ea typeface="Oswald"/>
                <a:cs typeface="Oswald"/>
                <a:sym typeface="Oswald"/>
              </a:rPr>
              <a:t>  </a:t>
            </a: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marL="0" marR="0" lvl="0" indent="0" algn="l" rtl="0">
              <a:spcBef>
                <a:spcPts val="0"/>
              </a:spcBef>
              <a:spcAft>
                <a:spcPts val="0"/>
              </a:spcAft>
              <a:buNone/>
            </a:pPr>
            <a:endParaRPr lang="sl-SI" sz="1800" dirty="0">
              <a:solidFill>
                <a:schemeClr val="dk1"/>
              </a:solidFill>
              <a:latin typeface="Oswald" pitchFamily="2" charset="77"/>
              <a:sym typeface="Oswald"/>
            </a:endParaRPr>
          </a:p>
          <a:p>
            <a:pPr>
              <a:lnSpc>
                <a:spcPts val="1200"/>
              </a:lnSpc>
              <a:spcAft>
                <a:spcPts val="1230"/>
              </a:spcAft>
            </a:pPr>
            <a:endParaRPr lang="sl-SI" sz="1800" dirty="0">
              <a:solidFill>
                <a:srgbClr val="000000"/>
              </a:solidFill>
              <a:effectLst/>
              <a:latin typeface="Oswald" pitchFamily="2" charset="77"/>
              <a:ea typeface="Times New Roman" panose="02020603050405020304" pitchFamily="18" charset="0"/>
              <a:cs typeface="AmnestyTradeGothic"/>
            </a:endParaRPr>
          </a:p>
          <a:p>
            <a:pPr>
              <a:lnSpc>
                <a:spcPts val="1200"/>
              </a:lnSpc>
              <a:spcAft>
                <a:spcPts val="1230"/>
              </a:spcAft>
            </a:pPr>
            <a:r>
              <a:rPr lang="sl-SI" sz="1800" dirty="0">
                <a:solidFill>
                  <a:srgbClr val="000000"/>
                </a:solidFill>
                <a:effectLst/>
                <a:latin typeface="Oswald" pitchFamily="2" charset="77"/>
                <a:ea typeface="Times New Roman" panose="02020603050405020304" pitchFamily="18" charset="0"/>
                <a:cs typeface="AmnestyTradeGothic"/>
              </a:rPr>
              <a:t>Svoja pisma pošljite na Amnesty International Slovenije (Dunajska cesta 5, 1000 Ljubljana), kjer </a:t>
            </a:r>
          </a:p>
          <a:p>
            <a:pPr>
              <a:lnSpc>
                <a:spcPts val="1200"/>
              </a:lnSpc>
              <a:spcAft>
                <a:spcPts val="1230"/>
              </a:spcAft>
            </a:pPr>
            <a:r>
              <a:rPr lang="sl-SI" sz="1800" dirty="0">
                <a:solidFill>
                  <a:srgbClr val="000000"/>
                </a:solidFill>
                <a:effectLst/>
                <a:latin typeface="Oswald" pitchFamily="2" charset="77"/>
                <a:ea typeface="Times New Roman" panose="02020603050405020304" pitchFamily="18" charset="0"/>
                <a:cs typeface="AmnestyTradeGothic"/>
              </a:rPr>
              <a:t>jih bomo zbrali in poslali naprej.</a:t>
            </a:r>
            <a:endParaRPr lang="en-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r>
              <a:rPr lang="sl-SI" sz="1800" dirty="0">
                <a:effectLst/>
                <a:latin typeface="Calibri" panose="020F0502020204030204" pitchFamily="34" charset="0"/>
                <a:ea typeface="SimSun" panose="02010600030101010101" pitchFamily="2" charset="-122"/>
                <a:cs typeface="Arial" panose="020B0604020202020204" pitchFamily="34" charset="0"/>
              </a:rPr>
              <a:t> </a:t>
            </a:r>
            <a:endParaRPr lang="en-SI" sz="1800" dirty="0">
              <a:effectLst/>
              <a:latin typeface="Times New Roman" panose="02020603050405020304" pitchFamily="18" charset="0"/>
              <a:ea typeface="Times New Roman" panose="02020603050405020304" pitchFamily="18" charset="0"/>
            </a:endParaRPr>
          </a:p>
          <a:p>
            <a:pPr marL="0" marR="0" lvl="0" indent="0" algn="l" rtl="0">
              <a:spcBef>
                <a:spcPts val="0"/>
              </a:spcBef>
              <a:spcAft>
                <a:spcPts val="0"/>
              </a:spcAft>
              <a:buNone/>
            </a:pPr>
            <a:endParaRPr dirty="0">
              <a:latin typeface="Oswald" pitchFamily="2" charset="77"/>
            </a:endParaRPr>
          </a:p>
        </p:txBody>
      </p:sp>
      <p:pic>
        <p:nvPicPr>
          <p:cNvPr id="165" name="Google Shape;165;p5"/>
          <p:cNvPicPr preferRelativeResize="0"/>
          <p:nvPr/>
        </p:nvPicPr>
        <p:blipFill rotWithShape="1">
          <a:blip r:embed="rId3">
            <a:alphaModFix/>
          </a:blip>
          <a:srcRect/>
          <a:stretch/>
        </p:blipFill>
        <p:spPr>
          <a:xfrm>
            <a:off x="7523524" y="371398"/>
            <a:ext cx="1162112" cy="1495202"/>
          </a:xfrm>
          <a:prstGeom prst="rect">
            <a:avLst/>
          </a:prstGeom>
          <a:noFill/>
          <a:ln>
            <a:noFill/>
          </a:ln>
        </p:spPr>
      </p:pic>
      <p:sp>
        <p:nvSpPr>
          <p:cNvPr id="166" name="Google Shape;166;p5"/>
          <p:cNvSpPr/>
          <p:nvPr/>
        </p:nvSpPr>
        <p:spPr>
          <a:xfrm>
            <a:off x="2339752" y="3501008"/>
            <a:ext cx="4608512" cy="1728192"/>
          </a:xfrm>
          <a:prstGeom prst="rect">
            <a:avLst/>
          </a:prstGeom>
          <a:solidFill>
            <a:srgbClr val="FFFF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sl-SI" sz="1800" b="1" dirty="0">
                <a:solidFill>
                  <a:schemeClr val="dk1"/>
                </a:solidFill>
                <a:latin typeface="Oswald" pitchFamily="2" charset="77"/>
              </a:rPr>
              <a:t>NASLAVLJANJE: Dear Prime Minister</a:t>
            </a:r>
            <a:endParaRPr sz="1800" dirty="0">
              <a:solidFill>
                <a:schemeClr val="dk1"/>
              </a:solidFill>
              <a:latin typeface="Oswald" pitchFamily="2" charset="77"/>
              <a:ea typeface="Oswald"/>
              <a:cs typeface="Oswald"/>
              <a:sym typeface="Oswald"/>
            </a:endParaRPr>
          </a:p>
          <a:p>
            <a:pPr marL="0" marR="0" lvl="0" indent="0" algn="ctr" rtl="0">
              <a:spcBef>
                <a:spcPts val="0"/>
              </a:spcBef>
              <a:spcAft>
                <a:spcPts val="0"/>
              </a:spcAft>
              <a:buNone/>
            </a:pPr>
            <a:endParaRPr sz="1800" dirty="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6"/>
          <p:cNvSpPr txBox="1"/>
          <p:nvPr/>
        </p:nvSpPr>
        <p:spPr>
          <a:xfrm>
            <a:off x="323528" y="476672"/>
            <a:ext cx="8229240" cy="1142640"/>
          </a:xfrm>
          <a:prstGeom prst="rect">
            <a:avLst/>
          </a:prstGeom>
          <a:noFill/>
          <a:ln>
            <a:noFill/>
          </a:ln>
        </p:spPr>
        <p:txBody>
          <a:bodyPr spcFirstLastPara="1" wrap="square" lIns="0" tIns="45700" rIns="91425" bIns="45700" anchor="ctr" anchorCtr="0">
            <a:noAutofit/>
          </a:bodyPr>
          <a:lstStyle/>
          <a:p>
            <a:pPr marL="0" marR="0" lvl="0" indent="0" algn="l" rtl="0">
              <a:spcBef>
                <a:spcPts val="0"/>
              </a:spcBef>
              <a:spcAft>
                <a:spcPts val="0"/>
              </a:spcAft>
              <a:buNone/>
            </a:pPr>
            <a:endParaRPr sz="1800" dirty="0">
              <a:solidFill>
                <a:schemeClr val="dk1"/>
              </a:solidFill>
              <a:latin typeface="Arial"/>
              <a:ea typeface="Arial"/>
              <a:cs typeface="Arial"/>
              <a:sym typeface="Arial"/>
            </a:endParaRPr>
          </a:p>
          <a:p>
            <a:pPr marL="0" marR="0" lvl="0" indent="0" algn="l" rtl="0">
              <a:spcBef>
                <a:spcPts val="0"/>
              </a:spcBef>
              <a:spcAft>
                <a:spcPts val="0"/>
              </a:spcAft>
              <a:buNone/>
            </a:pPr>
            <a:r>
              <a:rPr lang="sl-SI" sz="1600" b="1" dirty="0">
                <a:solidFill>
                  <a:srgbClr val="000000"/>
                </a:solidFill>
                <a:effectLst/>
                <a:latin typeface="Oswald" pitchFamily="2" charset="77"/>
                <a:ea typeface="Times New Roman" panose="02020603050405020304" pitchFamily="18" charset="0"/>
              </a:rPr>
              <a:t>POKAŽITE STRICU PABAIJU, STRICU PAULU IN NJUNIM SKUPNOSTIM, </a:t>
            </a:r>
          </a:p>
          <a:p>
            <a:pPr marL="0" marR="0" lvl="0" indent="0" algn="l" rtl="0">
              <a:spcBef>
                <a:spcPts val="0"/>
              </a:spcBef>
              <a:spcAft>
                <a:spcPts val="0"/>
              </a:spcAft>
              <a:buNone/>
            </a:pPr>
            <a:r>
              <a:rPr lang="sl-SI" sz="1600" b="1" dirty="0">
                <a:solidFill>
                  <a:srgbClr val="000000"/>
                </a:solidFill>
                <a:effectLst/>
                <a:latin typeface="Oswald" pitchFamily="2" charset="77"/>
                <a:ea typeface="Times New Roman" panose="02020603050405020304" pitchFamily="18" charset="0"/>
              </a:rPr>
              <a:t>DA JIH PODPIRATE</a:t>
            </a:r>
            <a:r>
              <a:rPr lang="en-SI" sz="2000" dirty="0">
                <a:effectLst/>
                <a:latin typeface="Oswald" pitchFamily="2" charset="77"/>
              </a:rPr>
              <a:t> </a:t>
            </a:r>
            <a:endParaRPr sz="1600" b="0" i="0" u="none" strike="noStrike" cap="none" dirty="0">
              <a:solidFill>
                <a:srgbClr val="000000"/>
              </a:solidFill>
              <a:latin typeface="Oswald" pitchFamily="2" charset="77"/>
              <a:ea typeface="Oswald"/>
              <a:cs typeface="Oswald"/>
              <a:sym typeface="Oswald"/>
            </a:endParaRPr>
          </a:p>
        </p:txBody>
      </p:sp>
      <p:sp>
        <p:nvSpPr>
          <p:cNvPr id="172" name="Google Shape;172;p6"/>
          <p:cNvSpPr txBox="1"/>
          <p:nvPr/>
        </p:nvSpPr>
        <p:spPr>
          <a:xfrm>
            <a:off x="458364" y="1866600"/>
            <a:ext cx="8229240" cy="4114440"/>
          </a:xfrm>
          <a:prstGeom prst="rect">
            <a:avLst/>
          </a:prstGeom>
          <a:noFill/>
          <a:ln>
            <a:noFill/>
          </a:ln>
        </p:spPr>
        <p:txBody>
          <a:bodyPr spcFirstLastPara="1" wrap="square" lIns="0" tIns="45700" rIns="91425" bIns="45700" anchor="t" anchorCtr="0">
            <a:noAutofit/>
          </a:bodyPr>
          <a:lstStyle/>
          <a:p>
            <a:pPr marL="285750" marR="0" lvl="0" indent="-171450" algn="l" rtl="0">
              <a:lnSpc>
                <a:spcPct val="150000"/>
              </a:lnSpc>
              <a:spcBef>
                <a:spcPts val="0"/>
              </a:spcBef>
              <a:spcAft>
                <a:spcPts val="0"/>
              </a:spcAft>
              <a:buClr>
                <a:schemeClr val="dk1"/>
              </a:buClr>
              <a:buSzPts val="1800"/>
              <a:buFont typeface="Arial"/>
              <a:buNone/>
            </a:pPr>
            <a:endParaRPr sz="1800" dirty="0">
              <a:solidFill>
                <a:srgbClr val="000000"/>
              </a:solidFill>
              <a:latin typeface="Oswald"/>
              <a:ea typeface="Oswald"/>
              <a:cs typeface="Oswald"/>
              <a:sym typeface="Oswald"/>
            </a:endParaRPr>
          </a:p>
        </p:txBody>
      </p:sp>
      <p:pic>
        <p:nvPicPr>
          <p:cNvPr id="173" name="Google Shape;173;p6"/>
          <p:cNvPicPr preferRelativeResize="0"/>
          <p:nvPr/>
        </p:nvPicPr>
        <p:blipFill rotWithShape="1">
          <a:blip r:embed="rId3">
            <a:alphaModFix/>
          </a:blip>
          <a:srcRect/>
          <a:stretch/>
        </p:blipFill>
        <p:spPr>
          <a:xfrm>
            <a:off x="7523524" y="371398"/>
            <a:ext cx="1162112" cy="1495202"/>
          </a:xfrm>
          <a:prstGeom prst="rect">
            <a:avLst/>
          </a:prstGeom>
          <a:noFill/>
          <a:ln>
            <a:noFill/>
          </a:ln>
        </p:spPr>
      </p:pic>
      <p:sp>
        <p:nvSpPr>
          <p:cNvPr id="174" name="Google Shape;174;p6"/>
          <p:cNvSpPr/>
          <p:nvPr/>
        </p:nvSpPr>
        <p:spPr>
          <a:xfrm>
            <a:off x="981764" y="2032871"/>
            <a:ext cx="6912768" cy="2005429"/>
          </a:xfrm>
          <a:prstGeom prst="rect">
            <a:avLst/>
          </a:prstGeom>
          <a:solidFill>
            <a:srgbClr val="FFFF00"/>
          </a:solidFill>
          <a:ln>
            <a:noFill/>
          </a:ln>
        </p:spPr>
        <p:txBody>
          <a:bodyPr spcFirstLastPara="1" wrap="square" lIns="91425" tIns="45700" rIns="91425" bIns="45700" anchor="ctr" anchorCtr="0">
            <a:noAutofit/>
          </a:bodyPr>
          <a:lstStyle/>
          <a:p>
            <a:pPr marL="0" marR="0" lvl="0" indent="0" algn="l" rtl="0">
              <a:lnSpc>
                <a:spcPct val="150000"/>
              </a:lnSpc>
              <a:spcBef>
                <a:spcPts val="0"/>
              </a:spcBef>
              <a:spcAft>
                <a:spcPts val="0"/>
              </a:spcAft>
              <a:buNone/>
            </a:pPr>
            <a:endParaRPr sz="1800" dirty="0">
              <a:solidFill>
                <a:srgbClr val="000000"/>
              </a:solidFill>
              <a:latin typeface="Oswald"/>
              <a:ea typeface="Oswald"/>
              <a:cs typeface="Oswald"/>
              <a:sym typeface="Oswald"/>
            </a:endParaRPr>
          </a:p>
          <a:p>
            <a:pPr marL="0" marR="0" lvl="0" indent="0" algn="l" rtl="0">
              <a:lnSpc>
                <a:spcPct val="150000"/>
              </a:lnSpc>
              <a:spcBef>
                <a:spcPts val="0"/>
              </a:spcBef>
              <a:spcAft>
                <a:spcPts val="0"/>
              </a:spcAft>
              <a:buNone/>
            </a:pPr>
            <a:endParaRPr sz="1800" dirty="0">
              <a:solidFill>
                <a:srgbClr val="000000"/>
              </a:solidFill>
              <a:latin typeface="Oswald"/>
              <a:ea typeface="Oswald"/>
              <a:cs typeface="Oswald"/>
              <a:sym typeface="Oswald"/>
            </a:endParaRPr>
          </a:p>
          <a:p>
            <a:pPr marL="0" marR="0" lvl="0" indent="0" algn="l" rtl="0">
              <a:spcBef>
                <a:spcPts val="0"/>
              </a:spcBef>
              <a:spcAft>
                <a:spcPts val="0"/>
              </a:spcAft>
              <a:buNone/>
            </a:pPr>
            <a:endParaRPr sz="1800" dirty="0">
              <a:solidFill>
                <a:schemeClr val="lt1"/>
              </a:solidFill>
              <a:latin typeface="Oswald" pitchFamily="2" charset="77"/>
              <a:sym typeface="Arial"/>
            </a:endParaRPr>
          </a:p>
          <a:p>
            <a:pPr algn="ctr"/>
            <a:endPar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gn="ctr"/>
            <a:endParaRPr lang="sl-SI" sz="1800" dirty="0">
              <a:latin typeface="Oswald" pitchFamily="2" charset="77"/>
              <a:ea typeface="Times New Roman" panose="02020603050405020304" pitchFamily="18" charset="0"/>
              <a:cs typeface="Times New Roman" panose="02020603050405020304" pitchFamily="18" charset="0"/>
            </a:endParaRPr>
          </a:p>
          <a:p>
            <a:pPr algn="ctr"/>
            <a:endPar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gn="ctr"/>
            <a:endParaRPr lang="sl-SI" sz="1800" dirty="0">
              <a:latin typeface="Oswald" pitchFamily="2" charset="77"/>
              <a:ea typeface="Times New Roman" panose="02020603050405020304" pitchFamily="18" charset="0"/>
              <a:cs typeface="Times New Roman" panose="02020603050405020304" pitchFamily="18" charset="0"/>
            </a:endParaRPr>
          </a:p>
          <a:p>
            <a:pPr algn="ctr"/>
            <a:endPar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gn="ctr"/>
            <a:endParaRPr lang="sl-SI" sz="1800" dirty="0">
              <a:latin typeface="Oswald" pitchFamily="2" charset="77"/>
              <a:ea typeface="Times New Roman" panose="02020603050405020304" pitchFamily="18" charset="0"/>
              <a:cs typeface="Times New Roman" panose="02020603050405020304" pitchFamily="18" charset="0"/>
            </a:endParaRPr>
          </a:p>
          <a:p>
            <a:pPr algn="ctr"/>
            <a:endPar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gn="ctr"/>
            <a:endParaRPr lang="sl-SI" sz="1800" dirty="0">
              <a:latin typeface="Oswald" pitchFamily="2" charset="77"/>
              <a:ea typeface="Times New Roman" panose="02020603050405020304" pitchFamily="18" charset="0"/>
              <a:cs typeface="Times New Roman" panose="02020603050405020304" pitchFamily="18" charset="0"/>
            </a:endParaRPr>
          </a:p>
          <a:p>
            <a:pPr algn="ctr"/>
            <a:endPar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gn="ctr"/>
            <a:r>
              <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rPr>
              <a:t>Pošljite svoja sporočila podpore, da ljudem v Torresovi ožini pokažete, da jih podpirate v njihovem boju za zaščito svojih otoških domov.</a:t>
            </a:r>
            <a:endParaRPr lang="en-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marL="0" marR="0" lvl="0" indent="0" algn="l" rtl="0">
              <a:spcBef>
                <a:spcPts val="0"/>
              </a:spcBef>
              <a:spcAft>
                <a:spcPts val="0"/>
              </a:spcAft>
              <a:buNone/>
            </a:pPr>
            <a:r>
              <a:rPr lang="sl-SI" sz="1800" dirty="0">
                <a:solidFill>
                  <a:schemeClr val="dk1"/>
                </a:solidFill>
                <a:latin typeface="Oswald"/>
                <a:ea typeface="Oswald"/>
                <a:cs typeface="Oswald"/>
                <a:sym typeface="Oswald"/>
              </a:rPr>
              <a:t> </a:t>
            </a:r>
            <a:endParaRPr dirty="0"/>
          </a:p>
          <a:p>
            <a:pPr marL="0" marR="0" lvl="0" indent="0" algn="l" rtl="0">
              <a:lnSpc>
                <a:spcPct val="150000"/>
              </a:lnSpc>
              <a:spcBef>
                <a:spcPts val="0"/>
              </a:spcBef>
              <a:spcAft>
                <a:spcPts val="0"/>
              </a:spcAft>
              <a:buNone/>
            </a:pPr>
            <a:r>
              <a:rPr lang="sl-SI" sz="1800" b="1" dirty="0">
                <a:solidFill>
                  <a:srgbClr val="000000"/>
                </a:solidFill>
                <a:latin typeface="Oswald"/>
                <a:ea typeface="Oswald"/>
                <a:cs typeface="Oswald"/>
                <a:sym typeface="Oswald"/>
              </a:rPr>
              <a:t>    </a:t>
            </a:r>
            <a:endParaRPr dirty="0"/>
          </a:p>
          <a:p>
            <a:pPr marL="285750" marR="0" lvl="0" indent="-171450" algn="l" rtl="0">
              <a:lnSpc>
                <a:spcPct val="150000"/>
              </a:lnSpc>
              <a:spcBef>
                <a:spcPts val="0"/>
              </a:spcBef>
              <a:spcAft>
                <a:spcPts val="0"/>
              </a:spcAft>
              <a:buClr>
                <a:schemeClr val="lt1"/>
              </a:buClr>
              <a:buSzPts val="1800"/>
              <a:buFont typeface="Arial"/>
              <a:buNone/>
            </a:pPr>
            <a:endParaRPr sz="1800" b="1" dirty="0">
              <a:solidFill>
                <a:srgbClr val="000000"/>
              </a:solidFill>
              <a:latin typeface="Oswald"/>
              <a:ea typeface="Oswald"/>
              <a:cs typeface="Oswald"/>
              <a:sym typeface="Oswald"/>
            </a:endParaRPr>
          </a:p>
          <a:p>
            <a:pPr>
              <a:lnSpc>
                <a:spcPts val="1200"/>
              </a:lnSpc>
              <a:spcAft>
                <a:spcPts val="1230"/>
              </a:spcAft>
            </a:pPr>
            <a:endParaRPr lang="sl-SI" sz="1800" dirty="0">
              <a:solidFill>
                <a:srgbClr val="000000"/>
              </a:solidFill>
              <a:effectLst/>
              <a:latin typeface="AmnestyTradeGothic"/>
              <a:ea typeface="Times New Roman" panose="02020603050405020304" pitchFamily="18" charset="0"/>
              <a:cs typeface="AmnestyTradeGothic"/>
            </a:endParaRPr>
          </a:p>
          <a:p>
            <a:pPr>
              <a:lnSpc>
                <a:spcPts val="1200"/>
              </a:lnSpc>
              <a:spcAft>
                <a:spcPts val="1230"/>
              </a:spcAft>
            </a:pPr>
            <a:endParaRPr lang="sl-SI" sz="1800" dirty="0">
              <a:latin typeface="AmnestyTradeGothic"/>
              <a:ea typeface="Times New Roman" panose="02020603050405020304" pitchFamily="18" charset="0"/>
              <a:cs typeface="AmnestyTradeGothic"/>
            </a:endParaRPr>
          </a:p>
          <a:p>
            <a:pPr>
              <a:lnSpc>
                <a:spcPts val="1200"/>
              </a:lnSpc>
              <a:spcAft>
                <a:spcPts val="1230"/>
              </a:spcAft>
            </a:pPr>
            <a:endParaRPr lang="sl-SI" sz="1800" dirty="0">
              <a:solidFill>
                <a:srgbClr val="000000"/>
              </a:solidFill>
              <a:effectLst/>
              <a:latin typeface="AmnestyTradeGothic"/>
              <a:ea typeface="Times New Roman" panose="02020603050405020304" pitchFamily="18" charset="0"/>
              <a:cs typeface="AmnestyTradeGothic"/>
            </a:endParaRPr>
          </a:p>
          <a:p>
            <a:pPr>
              <a:lnSpc>
                <a:spcPts val="1200"/>
              </a:lnSpc>
              <a:spcAft>
                <a:spcPts val="1230"/>
              </a:spcAft>
            </a:pPr>
            <a:r>
              <a:rPr lang="sl-SI" sz="1800" dirty="0">
                <a:solidFill>
                  <a:srgbClr val="000000"/>
                </a:solidFill>
                <a:effectLst/>
                <a:latin typeface="Oswald" pitchFamily="2" charset="77"/>
                <a:ea typeface="Times New Roman" panose="02020603050405020304" pitchFamily="18" charset="0"/>
                <a:cs typeface="AmnestyTradeGothic"/>
              </a:rPr>
              <a:t>Svoje izdelke posredujte Amnesty International Slovenije, fotografije pa </a:t>
            </a:r>
          </a:p>
          <a:p>
            <a:pPr>
              <a:lnSpc>
                <a:spcPts val="1200"/>
              </a:lnSpc>
              <a:spcAft>
                <a:spcPts val="1230"/>
              </a:spcAft>
            </a:pPr>
            <a:r>
              <a:rPr lang="sl-SI" sz="1800" dirty="0">
                <a:solidFill>
                  <a:srgbClr val="000000"/>
                </a:solidFill>
                <a:effectLst/>
                <a:latin typeface="Oswald" pitchFamily="2" charset="77"/>
                <a:ea typeface="Times New Roman" panose="02020603050405020304" pitchFamily="18" charset="0"/>
                <a:cs typeface="AmnestyTradeGothic"/>
              </a:rPr>
              <a:t>lahko objavite tudi na družbenih omrežjih.</a:t>
            </a:r>
            <a:endParaRPr lang="en-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a:lnSpc>
                <a:spcPts val="1200"/>
              </a:lnSpc>
              <a:spcAft>
                <a:spcPts val="1230"/>
              </a:spcAft>
            </a:pPr>
            <a:endParaRPr lang="sl-SI" sz="1800" dirty="0">
              <a:latin typeface="Oswald" pitchFamily="2" charset="77"/>
              <a:ea typeface="Times New Roman" panose="02020603050405020304" pitchFamily="18" charset="0"/>
              <a:cs typeface="AmnestyTradeGothic"/>
            </a:endParaRPr>
          </a:p>
          <a:p>
            <a:pPr>
              <a:lnSpc>
                <a:spcPts val="1200"/>
              </a:lnSpc>
              <a:spcAft>
                <a:spcPts val="1230"/>
              </a:spcAft>
            </a:pPr>
            <a:r>
              <a:rPr lang="sl-SI" sz="1800" dirty="0">
                <a:solidFill>
                  <a:srgbClr val="000000"/>
                </a:solidFill>
                <a:effectLst/>
                <a:latin typeface="Oswald" pitchFamily="2" charset="77"/>
                <a:ea typeface="Times New Roman" panose="02020603050405020304" pitchFamily="18" charset="0"/>
                <a:cs typeface="AmnestyTradeGothic"/>
              </a:rPr>
              <a:t>Uporabite ključnik #Pisemzapravice in označite @amnesty.slovenije.</a:t>
            </a:r>
            <a:br>
              <a:rPr lang="sl-SI" sz="1800" dirty="0">
                <a:solidFill>
                  <a:srgbClr val="000000"/>
                </a:solidFill>
                <a:effectLst/>
                <a:latin typeface="Oswald" pitchFamily="2" charset="77"/>
                <a:ea typeface="Times New Roman" panose="02020603050405020304" pitchFamily="18" charset="0"/>
                <a:cs typeface="Times New Roman" panose="02020603050405020304" pitchFamily="18" charset="0"/>
              </a:rPr>
            </a:br>
            <a:endParaRPr lang="en-SI" sz="1800" dirty="0">
              <a:solidFill>
                <a:srgbClr val="000000"/>
              </a:solidFill>
              <a:effectLst/>
              <a:latin typeface="Oswald" pitchFamily="2" charset="77"/>
              <a:ea typeface="Times New Roman" panose="02020603050405020304" pitchFamily="18" charset="0"/>
              <a:cs typeface="Times New Roman" panose="02020603050405020304" pitchFamily="18" charset="0"/>
            </a:endParaRPr>
          </a:p>
          <a:p>
            <a:pPr marL="0" marR="0" lvl="0" indent="0" algn="l" rtl="0">
              <a:lnSpc>
                <a:spcPct val="150000"/>
              </a:lnSpc>
              <a:spcBef>
                <a:spcPts val="0"/>
              </a:spcBef>
              <a:spcAft>
                <a:spcPts val="0"/>
              </a:spcAft>
              <a:buNone/>
            </a:pPr>
            <a:endParaRPr sz="1800" b="1" dirty="0">
              <a:solidFill>
                <a:srgbClr val="000000"/>
              </a:solidFill>
              <a:latin typeface="Oswald"/>
              <a:ea typeface="Oswald"/>
              <a:cs typeface="Oswald"/>
              <a:sym typeface="Oswald"/>
            </a:endParaRPr>
          </a:p>
          <a:p>
            <a:pPr marL="0" marR="0" lvl="0" indent="0" algn="ctr" rtl="0">
              <a:spcBef>
                <a:spcPts val="0"/>
              </a:spcBef>
              <a:spcAft>
                <a:spcPts val="0"/>
              </a:spcAft>
              <a:buNone/>
            </a:pPr>
            <a:endParaRPr sz="1800" b="1" dirty="0">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1e40f41-5b4f-4617-b3e8-d2f7fb43de41">
      <Terms xmlns="http://schemas.microsoft.com/office/infopath/2007/PartnerControls"/>
    </lcf76f155ced4ddcb4097134ff3c332f>
    <TaxCatchAll xmlns="fc37e61d-d9e7-49a6-a270-435704b032aa"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27C1BA77FD8CD4580A475C513D81D5F" ma:contentTypeVersion="17" ma:contentTypeDescription="Ustvari nov dokument." ma:contentTypeScope="" ma:versionID="9c3ec5b107f41f863795cf887583532b">
  <xsd:schema xmlns:xsd="http://www.w3.org/2001/XMLSchema" xmlns:xs="http://www.w3.org/2001/XMLSchema" xmlns:p="http://schemas.microsoft.com/office/2006/metadata/properties" xmlns:ns2="01e40f41-5b4f-4617-b3e8-d2f7fb43de41" xmlns:ns3="fc37e61d-d9e7-49a6-a270-435704b032aa" targetNamespace="http://schemas.microsoft.com/office/2006/metadata/properties" ma:root="true" ma:fieldsID="e731926d4fc31e6cc4a831a2e8685fb3" ns2:_="" ns3:_="">
    <xsd:import namespace="01e40f41-5b4f-4617-b3e8-d2f7fb43de41"/>
    <xsd:import namespace="fc37e61d-d9e7-49a6-a270-435704b032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40f41-5b4f-4617-b3e8-d2f7fb43d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Oznake slike" ma:readOnly="false" ma:fieldId="{5cf76f15-5ced-4ddc-b409-7134ff3c332f}" ma:taxonomyMulti="true" ma:sspId="25a06c07-6e84-45be-ab86-f411a42df3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c37e61d-d9e7-49a6-a270-435704b032aa" elementFormDefault="qualified">
    <xsd:import namespace="http://schemas.microsoft.com/office/2006/documentManagement/types"/>
    <xsd:import namespace="http://schemas.microsoft.com/office/infopath/2007/PartnerControls"/>
    <xsd:element name="SharedWithUsers" ma:index="14"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V skupni rabi s podrobnostmi" ma:internalName="SharedWithDetails" ma:readOnly="true">
      <xsd:simpleType>
        <xsd:restriction base="dms:Note">
          <xsd:maxLength value="255"/>
        </xsd:restriction>
      </xsd:simpleType>
    </xsd:element>
    <xsd:element name="TaxCatchAll" ma:index="23" nillable="true" ma:displayName="Taxonomy Catch All Column" ma:hidden="true" ma:list="{5a9fff42-ee7b-4945-8c8b-a15f796328c6}" ma:internalName="TaxCatchAll" ma:showField="CatchAllData" ma:web="fc37e61d-d9e7-49a6-a270-435704b032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9537B1-B65F-4AE3-8A23-23871B6B03B7}">
  <ds:schemaRefs>
    <ds:schemaRef ds:uri="http://schemas.microsoft.com/sharepoint/v3/contenttype/forms"/>
  </ds:schemaRefs>
</ds:datastoreItem>
</file>

<file path=customXml/itemProps2.xml><?xml version="1.0" encoding="utf-8"?>
<ds:datastoreItem xmlns:ds="http://schemas.openxmlformats.org/officeDocument/2006/customXml" ds:itemID="{6E32D220-1BA3-4A56-93D7-A6F0935D2DCC}">
  <ds:schemaRefs>
    <ds:schemaRef ds:uri="http://schemas.microsoft.com/office/2006/metadata/properties"/>
    <ds:schemaRef ds:uri="http://schemas.microsoft.com/office/infopath/2007/PartnerControls"/>
    <ds:schemaRef ds:uri="01e40f41-5b4f-4617-b3e8-d2f7fb43de41"/>
    <ds:schemaRef ds:uri="fc37e61d-d9e7-49a6-a270-435704b032aa"/>
  </ds:schemaRefs>
</ds:datastoreItem>
</file>

<file path=customXml/itemProps3.xml><?xml version="1.0" encoding="utf-8"?>
<ds:datastoreItem xmlns:ds="http://schemas.openxmlformats.org/officeDocument/2006/customXml" ds:itemID="{CA1AD208-E8E3-4A67-AD8F-19209160B6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e40f41-5b4f-4617-b3e8-d2f7fb43de41"/>
    <ds:schemaRef ds:uri="fc37e61d-d9e7-49a6-a270-435704b032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TotalTime>
  <Words>411</Words>
  <Application>Microsoft Office PowerPoint</Application>
  <PresentationFormat>Diaprojekcija na zaslonu (4:3)</PresentationFormat>
  <Paragraphs>58</Paragraphs>
  <Slides>7</Slides>
  <Notes>7</Notes>
  <HiddenSlides>0</HiddenSlides>
  <MMClips>0</MMClips>
  <ScaleCrop>false</ScaleCrop>
  <HeadingPairs>
    <vt:vector size="6" baseType="variant">
      <vt:variant>
        <vt:lpstr>Uporabljene pisave</vt:lpstr>
      </vt:variant>
      <vt:variant>
        <vt:i4>6</vt:i4>
      </vt:variant>
      <vt:variant>
        <vt:lpstr>Tema</vt:lpstr>
      </vt:variant>
      <vt:variant>
        <vt:i4>2</vt:i4>
      </vt:variant>
      <vt:variant>
        <vt:lpstr>Naslovi diapozitivov</vt:lpstr>
      </vt:variant>
      <vt:variant>
        <vt:i4>7</vt:i4>
      </vt:variant>
    </vt:vector>
  </HeadingPairs>
  <TitlesOfParts>
    <vt:vector size="15" baseType="lpstr">
      <vt:lpstr>Times New Roman</vt:lpstr>
      <vt:lpstr>Arial</vt:lpstr>
      <vt:lpstr>Calibri</vt:lpstr>
      <vt:lpstr>Oswald</vt:lpstr>
      <vt:lpstr>Arial Narrow</vt:lpstr>
      <vt:lpstr>AmnestyTradeGothic</vt:lpstr>
      <vt:lpstr>Office Theme</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Simona Podobnikar</dc:creator>
  <cp:lastModifiedBy>Taja Premk</cp:lastModifiedBy>
  <cp:revision>4</cp:revision>
  <dcterms:modified xsi:type="dcterms:W3CDTF">2023-11-06T10:45:11Z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0x010100F27C1BA77FD8CD4580A475C513D81D5F</vt:lpwstr>
  </property>
  <property fmtid="{D5CDD505-2E9C-101B-9397-08002B2CF9AE}" pid="3" name="MediaServiceImageTags">
    <vt:lpwstr/>
  </property>
</Properties>
</file>